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43"/>
  </p:notesMasterIdLst>
  <p:handoutMasterIdLst>
    <p:handoutMasterId r:id="rId44"/>
  </p:handoutMasterIdLst>
  <p:sldIdLst>
    <p:sldId id="312" r:id="rId2"/>
    <p:sldId id="259" r:id="rId3"/>
    <p:sldId id="281" r:id="rId4"/>
    <p:sldId id="263" r:id="rId5"/>
    <p:sldId id="274" r:id="rId6"/>
    <p:sldId id="284" r:id="rId7"/>
    <p:sldId id="287" r:id="rId8"/>
    <p:sldId id="315" r:id="rId9"/>
    <p:sldId id="308" r:id="rId10"/>
    <p:sldId id="265" r:id="rId11"/>
    <p:sldId id="286" r:id="rId12"/>
    <p:sldId id="266" r:id="rId13"/>
    <p:sldId id="288" r:id="rId14"/>
    <p:sldId id="289" r:id="rId15"/>
    <p:sldId id="290" r:id="rId16"/>
    <p:sldId id="295" r:id="rId17"/>
    <p:sldId id="269" r:id="rId18"/>
    <p:sldId id="309" r:id="rId19"/>
    <p:sldId id="316" r:id="rId20"/>
    <p:sldId id="313" r:id="rId21"/>
    <p:sldId id="314" r:id="rId22"/>
    <p:sldId id="297" r:id="rId23"/>
    <p:sldId id="291" r:id="rId24"/>
    <p:sldId id="298" r:id="rId25"/>
    <p:sldId id="292" r:id="rId26"/>
    <p:sldId id="299" r:id="rId27"/>
    <p:sldId id="270" r:id="rId28"/>
    <p:sldId id="300" r:id="rId29"/>
    <p:sldId id="271" r:id="rId30"/>
    <p:sldId id="301" r:id="rId31"/>
    <p:sldId id="293" r:id="rId32"/>
    <p:sldId id="306" r:id="rId33"/>
    <p:sldId id="307" r:id="rId34"/>
    <p:sldId id="272" r:id="rId35"/>
    <p:sldId id="302" r:id="rId36"/>
    <p:sldId id="294" r:id="rId37"/>
    <p:sldId id="303" r:id="rId38"/>
    <p:sldId id="304" r:id="rId39"/>
    <p:sldId id="305" r:id="rId40"/>
    <p:sldId id="273" r:id="rId41"/>
    <p:sldId id="311" r:id="rId42"/>
  </p:sldIdLst>
  <p:sldSz cx="12192000" cy="6858000"/>
  <p:notesSz cx="6858000" cy="9144000"/>
  <p:custDataLst>
    <p:tags r:id="rId45"/>
  </p:custDataLst>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691AC"/>
    <a:srgbClr val="88A2BD"/>
    <a:srgbClr val="9DB3CB"/>
    <a:srgbClr val="B5C7D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C692479-F865-46E1-9732-BA542C558C05}" v="423" dt="2025-02-15T13:10:44.33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145" autoAdjust="0"/>
    <p:restoredTop sz="64719" autoAdjust="0"/>
  </p:normalViewPr>
  <p:slideViewPr>
    <p:cSldViewPr snapToGrid="0">
      <p:cViewPr varScale="1">
        <p:scale>
          <a:sx n="67" d="100"/>
          <a:sy n="67" d="100"/>
        </p:scale>
        <p:origin x="1404" y="288"/>
      </p:cViewPr>
      <p:guideLst/>
    </p:cSldViewPr>
  </p:slideViewPr>
  <p:notesTextViewPr>
    <p:cViewPr>
      <p:scale>
        <a:sx n="3" d="2"/>
        <a:sy n="3" d="2"/>
      </p:scale>
      <p:origin x="0" y="0"/>
    </p:cViewPr>
  </p:notesTextViewPr>
  <p:notesViewPr>
    <p:cSldViewPr snapToGrid="0">
      <p:cViewPr varScale="1">
        <p:scale>
          <a:sx n="89" d="100"/>
          <a:sy n="89" d="100"/>
        </p:scale>
        <p:origin x="3798"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76D2A861-F30A-FF46-40D0-20E03D5A1A0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a:extLst>
              <a:ext uri="{FF2B5EF4-FFF2-40B4-BE49-F238E27FC236}">
                <a16:creationId xmlns:a16="http://schemas.microsoft.com/office/drawing/2014/main" id="{6961C99D-8646-734D-122E-B97ADAE49BC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46FDCD2-93EC-40E2-9DBB-23CC8CA6BB90}" type="datetimeFigureOut">
              <a:rPr lang="de-DE" smtClean="0"/>
              <a:t>15.02.2025</a:t>
            </a:fld>
            <a:endParaRPr lang="de-DE"/>
          </a:p>
        </p:txBody>
      </p:sp>
      <p:sp>
        <p:nvSpPr>
          <p:cNvPr id="4" name="Fußzeilenplatzhalter 3">
            <a:extLst>
              <a:ext uri="{FF2B5EF4-FFF2-40B4-BE49-F238E27FC236}">
                <a16:creationId xmlns:a16="http://schemas.microsoft.com/office/drawing/2014/main" id="{95B84F12-2713-683D-D6D3-DE7BB1E62FC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a:extLst>
              <a:ext uri="{FF2B5EF4-FFF2-40B4-BE49-F238E27FC236}">
                <a16:creationId xmlns:a16="http://schemas.microsoft.com/office/drawing/2014/main" id="{F5E53EF4-E406-A2FE-FC9C-6BE4403002F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6A3C288-5307-4A6E-9362-9B9C8AAFB508}" type="slidenum">
              <a:rPr lang="de-DE" smtClean="0"/>
              <a:t>‹Nr.›</a:t>
            </a:fld>
            <a:endParaRPr lang="de-DE"/>
          </a:p>
        </p:txBody>
      </p:sp>
    </p:spTree>
    <p:extLst>
      <p:ext uri="{BB962C8B-B14F-4D97-AF65-F5344CB8AC3E}">
        <p14:creationId xmlns:p14="http://schemas.microsoft.com/office/powerpoint/2010/main" val="41100665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CAA3A3-0012-4C1A-8554-407BB41068B1}" type="datetimeFigureOut">
              <a:rPr lang="de-DE" smtClean="0"/>
              <a:t>15.02.2025</a:t>
            </a:fld>
            <a:endParaRPr lang="de-DE"/>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de-DE"/>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7B8D6C-E97B-4E04-B86F-7B1E944B717B}" type="slidenum">
              <a:rPr lang="de-DE" smtClean="0"/>
              <a:t>‹Nr.›</a:t>
            </a:fld>
            <a:endParaRPr lang="de-DE"/>
          </a:p>
        </p:txBody>
      </p:sp>
    </p:spTree>
    <p:extLst>
      <p:ext uri="{BB962C8B-B14F-4D97-AF65-F5344CB8AC3E}">
        <p14:creationId xmlns:p14="http://schemas.microsoft.com/office/powerpoint/2010/main" val="16850825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Motivation</a:t>
            </a:r>
          </a:p>
          <a:p>
            <a:r>
              <a:rPr lang="de-DE" dirty="0" err="1"/>
              <a:t>Social</a:t>
            </a:r>
            <a:r>
              <a:rPr lang="de-DE" dirty="0"/>
              <a:t> Engineering</a:t>
            </a:r>
          </a:p>
          <a:p>
            <a:r>
              <a:rPr lang="de-DE" dirty="0"/>
              <a:t>Phishing</a:t>
            </a:r>
          </a:p>
          <a:p>
            <a:r>
              <a:rPr lang="de-DE" dirty="0"/>
              <a:t>Passwörter</a:t>
            </a:r>
          </a:p>
          <a:p>
            <a:r>
              <a:rPr lang="de-DE" dirty="0"/>
              <a:t>Physische Sicherheit</a:t>
            </a:r>
          </a:p>
          <a:p>
            <a:endParaRPr lang="de-DE" dirty="0"/>
          </a:p>
          <a:p>
            <a:r>
              <a:rPr lang="de-DE" dirty="0"/>
              <a:t>Folien sind </a:t>
            </a:r>
            <a:r>
              <a:rPr lang="de-DE" dirty="0" err="1"/>
              <a:t>opensource</a:t>
            </a:r>
            <a:endParaRPr lang="de-DE" dirty="0"/>
          </a:p>
          <a:p>
            <a:r>
              <a:rPr lang="de-DE"/>
              <a:t>security-companion.net</a:t>
            </a:r>
            <a:endParaRPr lang="de-DE" dirty="0"/>
          </a:p>
        </p:txBody>
      </p:sp>
      <p:sp>
        <p:nvSpPr>
          <p:cNvPr id="4" name="Foliennummernplatzhalter 3"/>
          <p:cNvSpPr>
            <a:spLocks noGrp="1"/>
          </p:cNvSpPr>
          <p:nvPr>
            <p:ph type="sldNum" sz="quarter" idx="5"/>
          </p:nvPr>
        </p:nvSpPr>
        <p:spPr/>
        <p:txBody>
          <a:bodyPr/>
          <a:lstStyle/>
          <a:p>
            <a:fld id="{597B8D6C-E97B-4E04-B86F-7B1E944B717B}" type="slidenum">
              <a:rPr lang="de-DE" smtClean="0"/>
              <a:t>3</a:t>
            </a:fld>
            <a:endParaRPr lang="de-DE"/>
          </a:p>
        </p:txBody>
      </p:sp>
    </p:spTree>
    <p:extLst>
      <p:ext uri="{BB962C8B-B14F-4D97-AF65-F5344CB8AC3E}">
        <p14:creationId xmlns:p14="http://schemas.microsoft.com/office/powerpoint/2010/main" val="35040636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8BA619-45AC-AE06-6876-AA0DB98F3EFF}"/>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C01986CC-9B45-0663-1996-C5AED5296477}"/>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6C752915-42FE-3959-F4C5-CE3ADEA03864}"/>
              </a:ext>
            </a:extLst>
          </p:cNvPr>
          <p:cNvSpPr>
            <a:spLocks noGrp="1"/>
          </p:cNvSpPr>
          <p:nvPr>
            <p:ph type="body" idx="1"/>
          </p:nvPr>
        </p:nvSpPr>
        <p:spPr/>
        <p:txBody>
          <a:bodyPr/>
          <a:lstStyle/>
          <a:p>
            <a:r>
              <a:rPr lang="de-DE" dirty="0"/>
              <a:t># Phishing</a:t>
            </a:r>
          </a:p>
          <a:p>
            <a:r>
              <a:rPr lang="de-DE" dirty="0"/>
              <a:t>- Angel</a:t>
            </a:r>
          </a:p>
          <a:p>
            <a:r>
              <a:rPr lang="de-DE" dirty="0"/>
              <a:t>- Vortäuschen einer legitimen Webseite um an Zugangsdaten zu gelangen</a:t>
            </a:r>
          </a:p>
          <a:p>
            <a:r>
              <a:rPr lang="de-DE" dirty="0"/>
              <a:t>- Wenn eine E-Mail mit verdächtigem Anhang von einem Freund/Bekannten eintrifft vor Öffnen des Anhangs telefonisch beim Absender nachfragen ob E-Mail legitim ist</a:t>
            </a:r>
          </a:p>
          <a:p>
            <a:r>
              <a:rPr lang="de-DE" dirty="0"/>
              <a:t>- 9 Sekunden nachdenken</a:t>
            </a:r>
          </a:p>
          <a:p>
            <a:pPr marL="171450" indent="-171450">
              <a:buFontTx/>
              <a:buChar char="-"/>
            </a:pPr>
            <a:r>
              <a:rPr lang="de-DE" dirty="0"/>
              <a:t>Auf Schloss in der Browserleiste achten</a:t>
            </a:r>
          </a:p>
          <a:p>
            <a:pPr marL="0" indent="0">
              <a:buFontTx/>
              <a:buNone/>
            </a:pPr>
            <a:r>
              <a:rPr lang="de-DE" dirty="0"/>
              <a:t>- Achtung! Das Schloss bedeutet nur, dass die Verbindung zwischen Browser und Client verschlüsselt ist.</a:t>
            </a:r>
          </a:p>
          <a:p>
            <a:r>
              <a:rPr lang="de-DE" dirty="0"/>
              <a:t>  - Ein Schloss bedeutet nicht automatisch, dass die Seite sicher ist bzw. nicht von einem Angreifer betrieben wird.</a:t>
            </a:r>
          </a:p>
          <a:p>
            <a:endParaRPr lang="de-DE" dirty="0"/>
          </a:p>
          <a:p>
            <a:r>
              <a:rPr lang="de-DE" dirty="0"/>
              <a:t>---</a:t>
            </a:r>
          </a:p>
          <a:p>
            <a:endParaRPr lang="de-DE" dirty="0"/>
          </a:p>
          <a:p>
            <a:r>
              <a:rPr lang="de-DE" dirty="0"/>
              <a:t># Virustotal</a:t>
            </a:r>
          </a:p>
          <a:p>
            <a:r>
              <a:rPr lang="de-DE" dirty="0"/>
              <a:t>- Webseiten können mit https://virustotal.com auf Viren überprüft werden</a:t>
            </a:r>
          </a:p>
          <a:p>
            <a:r>
              <a:rPr lang="de-DE" dirty="0"/>
              <a:t>- Auch Dateien wie E-Mail Anhänge können mit virustotal überprüft werden</a:t>
            </a:r>
          </a:p>
          <a:p>
            <a:r>
              <a:rPr lang="de-DE" dirty="0"/>
              <a:t>- Aber Vorsicht bei sensiblen Daten! Sicherheitsforscher und andere Personen können auf hochgeladene Daten zugreifen</a:t>
            </a:r>
          </a:p>
          <a:p>
            <a:r>
              <a:rPr lang="de-DE" dirty="0"/>
              <a:t>- Versehentlich hochgeladene sensible Daten können über den virustotal-Kontakt gelöscht werden</a:t>
            </a:r>
          </a:p>
          <a:p>
            <a:endParaRPr lang="de-DE" dirty="0"/>
          </a:p>
        </p:txBody>
      </p:sp>
      <p:sp>
        <p:nvSpPr>
          <p:cNvPr id="4" name="Marcador de número de diapositiva 3">
            <a:extLst>
              <a:ext uri="{FF2B5EF4-FFF2-40B4-BE49-F238E27FC236}">
                <a16:creationId xmlns:a16="http://schemas.microsoft.com/office/drawing/2014/main" id="{CDFE270A-6276-1FBD-09EA-66AF92564819}"/>
              </a:ext>
            </a:extLst>
          </p:cNvPr>
          <p:cNvSpPr>
            <a:spLocks noGrp="1"/>
          </p:cNvSpPr>
          <p:nvPr>
            <p:ph type="sldNum" sz="quarter" idx="5"/>
          </p:nvPr>
        </p:nvSpPr>
        <p:spPr/>
        <p:txBody>
          <a:bodyPr/>
          <a:lstStyle/>
          <a:p>
            <a:fld id="{597B8D6C-E97B-4E04-B86F-7B1E944B717B}" type="slidenum">
              <a:rPr lang="de-DE" smtClean="0"/>
              <a:t>16</a:t>
            </a:fld>
            <a:endParaRPr lang="de-DE"/>
          </a:p>
        </p:txBody>
      </p:sp>
    </p:spTree>
    <p:extLst>
      <p:ext uri="{BB962C8B-B14F-4D97-AF65-F5344CB8AC3E}">
        <p14:creationId xmlns:p14="http://schemas.microsoft.com/office/powerpoint/2010/main" val="11890550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de-DE" dirty="0"/>
              <a:t>- Angreifer haben [lange Passwortlisten](https://github.com/danielmiessler/SecLists/tree/master/Passwords/Common-Credentials) mit Millionen von Passwörtern zur Verfügung. Diese probieren sie auf Login-Seiten aus bis sie Erfolg haben</a:t>
            </a:r>
          </a:p>
          <a:p>
            <a:r>
              <a:rPr lang="de-DE" dirty="0"/>
              <a:t>- Beispiele für schlechte Passwörter:</a:t>
            </a:r>
          </a:p>
          <a:p>
            <a:r>
              <a:rPr lang="de-DE" dirty="0"/>
              <a:t>  - P@ssw0rd</a:t>
            </a:r>
          </a:p>
          <a:p>
            <a:r>
              <a:rPr lang="de-DE" dirty="0"/>
              <a:t>  - Sommer2021</a:t>
            </a:r>
          </a:p>
          <a:p>
            <a:r>
              <a:rPr lang="de-DE" dirty="0"/>
              <a:t>  - Geheim1</a:t>
            </a:r>
          </a:p>
          <a:p>
            <a:r>
              <a:rPr lang="de-DE" dirty="0"/>
              <a:t>  - abc123</a:t>
            </a:r>
          </a:p>
          <a:p>
            <a:endParaRPr lang="de-DE" dirty="0"/>
          </a:p>
          <a:p>
            <a:r>
              <a:rPr lang="de-DE" dirty="0"/>
              <a:t>---</a:t>
            </a:r>
          </a:p>
          <a:p>
            <a:endParaRPr lang="de-DE" dirty="0"/>
          </a:p>
          <a:p>
            <a:r>
              <a:rPr lang="de-DE" dirty="0"/>
              <a:t>- Dauer für das Knacken von Passwörtern durch einen Angreifer:</a:t>
            </a:r>
          </a:p>
          <a:p>
            <a:r>
              <a:rPr lang="de-DE" dirty="0"/>
              <a:t>  - https://www.statista.com/chart/26298/time-it-would-take-a-computer-to-crack-a-password/</a:t>
            </a:r>
          </a:p>
          <a:p>
            <a:endParaRPr lang="de-DE" dirty="0"/>
          </a:p>
          <a:p>
            <a:r>
              <a:rPr lang="de-DE" dirty="0"/>
              <a:t>- Mindestvoraussetzungen für Passwörter:</a:t>
            </a:r>
          </a:p>
          <a:p>
            <a:r>
              <a:rPr lang="de-DE" dirty="0"/>
              <a:t>  - Mindestens 12 Zeichen mit Kombination aus Groß-, Kleinbuchstaben, Ziffern und Sonderzeichen verwenden</a:t>
            </a:r>
          </a:p>
          <a:p>
            <a:r>
              <a:rPr lang="de-DE" dirty="0"/>
              <a:t>  - Je länger ein Passwort desto schwieriger ist es, dies zu knacken</a:t>
            </a:r>
          </a:p>
          <a:p>
            <a:r>
              <a:rPr lang="de-DE" dirty="0"/>
              <a:t>  - Kein Passwort wiederverwenden für mehrere Dienste</a:t>
            </a:r>
          </a:p>
          <a:p>
            <a:endParaRPr lang="de-DE" dirty="0"/>
          </a:p>
          <a:p>
            <a:r>
              <a:rPr lang="de-DE" dirty="0"/>
              <a:t>---</a:t>
            </a:r>
          </a:p>
          <a:p>
            <a:endParaRPr lang="de-DE" dirty="0"/>
          </a:p>
          <a:p>
            <a:r>
              <a:rPr lang="de-DE" dirty="0"/>
              <a:t>- Möglichst folgende Wörter in den Passwörtern vermeiden da Angreifer diese leicht recherchieren können:</a:t>
            </a:r>
          </a:p>
          <a:p>
            <a:r>
              <a:rPr lang="de-DE" dirty="0"/>
              <a:t>  - Name des Haustieres oder der Kinder, zweiter Vorname</a:t>
            </a:r>
          </a:p>
          <a:p>
            <a:r>
              <a:rPr lang="de-DE" dirty="0"/>
              <a:t>  - Geburtstag, Adresse</a:t>
            </a:r>
          </a:p>
          <a:p>
            <a:r>
              <a:rPr lang="de-DE" dirty="0"/>
              <a:t>  - Wörter die im Zusammenhang mit dem Arbeitgeber stehen (Gebäudename etc.)</a:t>
            </a:r>
          </a:p>
          <a:p>
            <a:r>
              <a:rPr lang="de-DE" dirty="0"/>
              <a:t>  - Wörterbuchwörter</a:t>
            </a:r>
          </a:p>
          <a:p>
            <a:r>
              <a:rPr lang="de-DE" dirty="0"/>
              <a:t>  - Aktuelle Jahreszahl</a:t>
            </a:r>
          </a:p>
          <a:p>
            <a:endParaRPr lang="de-DE" dirty="0"/>
          </a:p>
          <a:p>
            <a:r>
              <a:rPr lang="de-DE" dirty="0"/>
              <a:t>---</a:t>
            </a:r>
          </a:p>
          <a:p>
            <a:endParaRPr lang="de-DE" dirty="0"/>
          </a:p>
          <a:p>
            <a:r>
              <a:rPr lang="de-DE" dirty="0"/>
              <a:t>- Besser die Anfangsbuchstaben eines Satzes verwenden</a:t>
            </a:r>
          </a:p>
          <a:p>
            <a:r>
              <a:rPr lang="de-DE" dirty="0"/>
              <a:t>  - Beispiel: IegPmS55: Ich esse gerne Pizza mit Salami 55</a:t>
            </a:r>
          </a:p>
          <a:p>
            <a:r>
              <a:rPr lang="de-DE" dirty="0"/>
              <a:t>- Niemals Passwörter direkt im Klartext auf der Festplatte speichern oder mit Zettel an den Bildschirm heften</a:t>
            </a:r>
          </a:p>
          <a:p>
            <a:r>
              <a:rPr lang="de-DE" dirty="0"/>
              <a:t>- Mithilfe von [haveibeenpwned.com](https://haveibeenpwned.com/) oder [HPI Identity Leak Checker](https://sec.hpi.de/ilc/search) prüfen ob eigene E-Mail Adresse/Passwort-Kombination bereits Teil eines Datenlecks war</a:t>
            </a:r>
          </a:p>
        </p:txBody>
      </p:sp>
      <p:sp>
        <p:nvSpPr>
          <p:cNvPr id="4" name="Marcador de número de diapositiva 3"/>
          <p:cNvSpPr>
            <a:spLocks noGrp="1"/>
          </p:cNvSpPr>
          <p:nvPr>
            <p:ph type="sldNum" sz="quarter" idx="5"/>
          </p:nvPr>
        </p:nvSpPr>
        <p:spPr/>
        <p:txBody>
          <a:bodyPr/>
          <a:lstStyle/>
          <a:p>
            <a:fld id="{597B8D6C-E97B-4E04-B86F-7B1E944B717B}" type="slidenum">
              <a:rPr lang="de-DE" smtClean="0"/>
              <a:t>17</a:t>
            </a:fld>
            <a:endParaRPr lang="de-DE"/>
          </a:p>
        </p:txBody>
      </p:sp>
    </p:spTree>
    <p:extLst>
      <p:ext uri="{BB962C8B-B14F-4D97-AF65-F5344CB8AC3E}">
        <p14:creationId xmlns:p14="http://schemas.microsoft.com/office/powerpoint/2010/main" val="40953450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955F74-D9EA-3ED3-A13A-15AB08CF4DD3}"/>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6FDDD021-4DCB-A532-D4B9-AAD8D6955E4C}"/>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FEE1EB67-A6B7-EF6E-E645-9130D89C209E}"/>
              </a:ext>
            </a:extLst>
          </p:cNvPr>
          <p:cNvSpPr>
            <a:spLocks noGrp="1"/>
          </p:cNvSpPr>
          <p:nvPr>
            <p:ph type="body" idx="1"/>
          </p:nvPr>
        </p:nvSpPr>
        <p:spPr/>
        <p:txBody>
          <a:bodyPr/>
          <a:lstStyle/>
          <a:p>
            <a:endParaRPr lang="de-DE" dirty="0"/>
          </a:p>
        </p:txBody>
      </p:sp>
      <p:sp>
        <p:nvSpPr>
          <p:cNvPr id="4" name="Marcador de número de diapositiva 3">
            <a:extLst>
              <a:ext uri="{FF2B5EF4-FFF2-40B4-BE49-F238E27FC236}">
                <a16:creationId xmlns:a16="http://schemas.microsoft.com/office/drawing/2014/main" id="{87F06B65-F32E-3A29-59C3-91F039E1CCF1}"/>
              </a:ext>
            </a:extLst>
          </p:cNvPr>
          <p:cNvSpPr>
            <a:spLocks noGrp="1"/>
          </p:cNvSpPr>
          <p:nvPr>
            <p:ph type="sldNum" sz="quarter" idx="5"/>
          </p:nvPr>
        </p:nvSpPr>
        <p:spPr/>
        <p:txBody>
          <a:bodyPr/>
          <a:lstStyle/>
          <a:p>
            <a:fld id="{597B8D6C-E97B-4E04-B86F-7B1E944B717B}" type="slidenum">
              <a:rPr lang="de-DE" smtClean="0"/>
              <a:t>18</a:t>
            </a:fld>
            <a:endParaRPr lang="de-DE"/>
          </a:p>
        </p:txBody>
      </p:sp>
    </p:spTree>
    <p:extLst>
      <p:ext uri="{BB962C8B-B14F-4D97-AF65-F5344CB8AC3E}">
        <p14:creationId xmlns:p14="http://schemas.microsoft.com/office/powerpoint/2010/main" val="24525124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2BFD71-8A36-1A57-B06A-D76E06004A10}"/>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096741FE-643A-7631-24F9-7288B235B1BC}"/>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E3D24833-99FF-6494-3F4D-8CCAA1477813}"/>
              </a:ext>
            </a:extLst>
          </p:cNvPr>
          <p:cNvSpPr>
            <a:spLocks noGrp="1"/>
          </p:cNvSpPr>
          <p:nvPr>
            <p:ph type="body" idx="1"/>
          </p:nvPr>
        </p:nvSpPr>
        <p:spPr/>
        <p:txBody>
          <a:bodyPr/>
          <a:lstStyle/>
          <a:p>
            <a:r>
              <a:rPr lang="de-DE" dirty="0"/>
              <a:t>Die häufigsten Passwörter</a:t>
            </a:r>
          </a:p>
          <a:p>
            <a:r>
              <a:rPr lang="de-DE" dirty="0"/>
              <a:t>MIT Lizenz, selbst stöbern</a:t>
            </a:r>
          </a:p>
          <a:p>
            <a:r>
              <a:rPr lang="de-DE" dirty="0"/>
              <a:t>Können bei Brute-Force einfach durchprobiert werden</a:t>
            </a:r>
          </a:p>
          <a:p>
            <a:r>
              <a:rPr lang="de-DE" dirty="0"/>
              <a:t>Ich hoffe, ihr verwendet keines dieser Passwörter</a:t>
            </a:r>
          </a:p>
        </p:txBody>
      </p:sp>
      <p:sp>
        <p:nvSpPr>
          <p:cNvPr id="4" name="Marcador de número de diapositiva 3">
            <a:extLst>
              <a:ext uri="{FF2B5EF4-FFF2-40B4-BE49-F238E27FC236}">
                <a16:creationId xmlns:a16="http://schemas.microsoft.com/office/drawing/2014/main" id="{4939F334-034E-C18E-EED6-58BA1109A594}"/>
              </a:ext>
            </a:extLst>
          </p:cNvPr>
          <p:cNvSpPr>
            <a:spLocks noGrp="1"/>
          </p:cNvSpPr>
          <p:nvPr>
            <p:ph type="sldNum" sz="quarter" idx="5"/>
          </p:nvPr>
        </p:nvSpPr>
        <p:spPr/>
        <p:txBody>
          <a:bodyPr/>
          <a:lstStyle/>
          <a:p>
            <a:fld id="{597B8D6C-E97B-4E04-B86F-7B1E944B717B}" type="slidenum">
              <a:rPr lang="de-DE" smtClean="0"/>
              <a:t>20</a:t>
            </a:fld>
            <a:endParaRPr lang="de-DE"/>
          </a:p>
        </p:txBody>
      </p:sp>
    </p:spTree>
    <p:extLst>
      <p:ext uri="{BB962C8B-B14F-4D97-AF65-F5344CB8AC3E}">
        <p14:creationId xmlns:p14="http://schemas.microsoft.com/office/powerpoint/2010/main" val="23956360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5AEECB-1657-F743-C8F0-B64EB9E4B708}"/>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91C0AAB7-4C5D-D5C5-AC42-D2558DAFA837}"/>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389260F2-5BD3-6683-34EB-D1BF7DE41903}"/>
              </a:ext>
            </a:extLst>
          </p:cNvPr>
          <p:cNvSpPr>
            <a:spLocks noGrp="1"/>
          </p:cNvSpPr>
          <p:nvPr>
            <p:ph type="body" idx="1"/>
          </p:nvPr>
        </p:nvSpPr>
        <p:spPr/>
        <p:txBody>
          <a:bodyPr/>
          <a:lstStyle/>
          <a:p>
            <a:r>
              <a:rPr lang="de-DE" dirty="0"/>
              <a:t>Angreifer attackiert christliche Organisation</a:t>
            </a:r>
          </a:p>
          <a:p>
            <a:r>
              <a:rPr lang="de-DE" dirty="0"/>
              <a:t>Höhere Wahrscheinlichkeit für Passwörter mit Bibelversen</a:t>
            </a:r>
          </a:p>
          <a:p>
            <a:r>
              <a:rPr lang="de-DE" dirty="0"/>
              <a:t>Auch dafür gibt es eine Liste in allen erdenklichen Möglichkeiten</a:t>
            </a:r>
          </a:p>
          <a:p>
            <a:r>
              <a:rPr lang="de-DE" dirty="0"/>
              <a:t>Liste auf deutsch per Skript erstellbar</a:t>
            </a:r>
          </a:p>
        </p:txBody>
      </p:sp>
      <p:sp>
        <p:nvSpPr>
          <p:cNvPr id="4" name="Marcador de número de diapositiva 3">
            <a:extLst>
              <a:ext uri="{FF2B5EF4-FFF2-40B4-BE49-F238E27FC236}">
                <a16:creationId xmlns:a16="http://schemas.microsoft.com/office/drawing/2014/main" id="{CAB1294B-2654-0D50-D19B-464C05FE995A}"/>
              </a:ext>
            </a:extLst>
          </p:cNvPr>
          <p:cNvSpPr>
            <a:spLocks noGrp="1"/>
          </p:cNvSpPr>
          <p:nvPr>
            <p:ph type="sldNum" sz="quarter" idx="5"/>
          </p:nvPr>
        </p:nvSpPr>
        <p:spPr/>
        <p:txBody>
          <a:bodyPr/>
          <a:lstStyle/>
          <a:p>
            <a:fld id="{597B8D6C-E97B-4E04-B86F-7B1E944B717B}" type="slidenum">
              <a:rPr lang="de-DE" smtClean="0"/>
              <a:t>21</a:t>
            </a:fld>
            <a:endParaRPr lang="de-DE"/>
          </a:p>
        </p:txBody>
      </p:sp>
    </p:spTree>
    <p:extLst>
      <p:ext uri="{BB962C8B-B14F-4D97-AF65-F5344CB8AC3E}">
        <p14:creationId xmlns:p14="http://schemas.microsoft.com/office/powerpoint/2010/main" val="38603342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1AFD5A-A751-D144-0B09-682B7F0AA769}"/>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5B5EAF31-6FA7-B2E1-8019-F8075658FF67}"/>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8A542756-B6A2-6469-9349-2A79420E5E42}"/>
              </a:ext>
            </a:extLst>
          </p:cNvPr>
          <p:cNvSpPr>
            <a:spLocks noGrp="1"/>
          </p:cNvSpPr>
          <p:nvPr>
            <p:ph type="body" idx="1"/>
          </p:nvPr>
        </p:nvSpPr>
        <p:spPr/>
        <p:txBody>
          <a:bodyPr/>
          <a:lstStyle/>
          <a:p>
            <a:r>
              <a:rPr lang="de-DE" dirty="0"/>
              <a:t>- Angreifer haben [lange Passwortlisten](https://github.com/danielmiessler/SecLists/tree/master/Passwords/Common-Credentials) mit Millionen von Passwörtern zur Verfügung. Diese probieren sie auf Login-Seiten aus bis sie Erfolg haben</a:t>
            </a:r>
          </a:p>
          <a:p>
            <a:r>
              <a:rPr lang="de-DE" dirty="0"/>
              <a:t>- Beispiele für schlechte Passwörter:</a:t>
            </a:r>
          </a:p>
          <a:p>
            <a:r>
              <a:rPr lang="de-DE" dirty="0"/>
              <a:t>  - P@ssw0rd</a:t>
            </a:r>
          </a:p>
          <a:p>
            <a:r>
              <a:rPr lang="de-DE" dirty="0"/>
              <a:t>  - Sommer2025</a:t>
            </a:r>
          </a:p>
          <a:p>
            <a:r>
              <a:rPr lang="de-DE" dirty="0"/>
              <a:t>  - Geheim1</a:t>
            </a:r>
          </a:p>
          <a:p>
            <a:r>
              <a:rPr lang="de-DE" dirty="0"/>
              <a:t>  - abc123</a:t>
            </a:r>
          </a:p>
          <a:p>
            <a:r>
              <a:rPr lang="de-DE" dirty="0"/>
              <a:t> - Schalke04</a:t>
            </a:r>
          </a:p>
          <a:p>
            <a:endParaRPr lang="de-DE" dirty="0"/>
          </a:p>
          <a:p>
            <a:pPr marL="171450" indent="-171450">
              <a:buFontTx/>
              <a:buChar char="-"/>
            </a:pPr>
            <a:r>
              <a:rPr lang="de-DE" dirty="0"/>
              <a:t>Mindestvoraussetzungen für Passwörter:</a:t>
            </a:r>
          </a:p>
          <a:p>
            <a:pPr marL="0" indent="0">
              <a:buFontTx/>
              <a:buNone/>
            </a:pPr>
            <a:r>
              <a:rPr lang="de-DE" dirty="0"/>
              <a:t>- Hat jemand eine Idee?</a:t>
            </a:r>
          </a:p>
          <a:p>
            <a:r>
              <a:rPr lang="de-DE" dirty="0"/>
              <a:t>  - Mindestens 12 Zeichen mit Kombination aus Groß-, Kleinbuchstaben, Ziffern und Sonderzeichen verwenden</a:t>
            </a:r>
          </a:p>
          <a:p>
            <a:r>
              <a:rPr lang="de-DE" dirty="0"/>
              <a:t>  - Je länger ein Passwort desto schwieriger ist es, dies zu knacken</a:t>
            </a:r>
          </a:p>
          <a:p>
            <a:r>
              <a:rPr lang="de-DE" dirty="0"/>
              <a:t>  - Kein Passwort wiederverwenden für mehrere Dienste</a:t>
            </a:r>
          </a:p>
          <a:p>
            <a:endParaRPr lang="de-DE" dirty="0"/>
          </a:p>
          <a:p>
            <a:r>
              <a:rPr lang="de-DE" dirty="0"/>
              <a:t>---</a:t>
            </a:r>
          </a:p>
          <a:p>
            <a:endParaRPr lang="de-DE" dirty="0"/>
          </a:p>
          <a:p>
            <a:r>
              <a:rPr lang="de-DE" dirty="0"/>
              <a:t>- Möglichst folgende Wörter in den Passwörtern vermeiden da Angreifer diese leicht recherchieren können:</a:t>
            </a:r>
          </a:p>
          <a:p>
            <a:r>
              <a:rPr lang="de-DE" dirty="0"/>
              <a:t>  - Name des Haustieres oder der Kinder, zweiter Vorname</a:t>
            </a:r>
          </a:p>
          <a:p>
            <a:r>
              <a:rPr lang="de-DE" dirty="0"/>
              <a:t>  - Geburtstag, Adresse</a:t>
            </a:r>
          </a:p>
          <a:p>
            <a:r>
              <a:rPr lang="de-DE" dirty="0"/>
              <a:t>  - Wörter die im Zusammenhang mit dem Arbeitgeber stehen (Gebäudename etc.)</a:t>
            </a:r>
          </a:p>
          <a:p>
            <a:r>
              <a:rPr lang="de-DE" dirty="0"/>
              <a:t>  - Wörterbuchwörter</a:t>
            </a:r>
          </a:p>
          <a:p>
            <a:r>
              <a:rPr lang="de-DE" dirty="0"/>
              <a:t>  - Aktuelle Jahreszahl</a:t>
            </a:r>
          </a:p>
          <a:p>
            <a:endParaRPr lang="de-DE" dirty="0"/>
          </a:p>
          <a:p>
            <a:r>
              <a:rPr lang="de-DE" dirty="0"/>
              <a:t>---</a:t>
            </a:r>
          </a:p>
          <a:p>
            <a:endParaRPr lang="de-DE" dirty="0"/>
          </a:p>
          <a:p>
            <a:r>
              <a:rPr lang="de-DE" dirty="0"/>
              <a:t>- Besser die Anfangsbuchstaben eines Satzes verwenden</a:t>
            </a:r>
          </a:p>
          <a:p>
            <a:r>
              <a:rPr lang="de-DE" dirty="0"/>
              <a:t>  - Beispiel: IegPmS55: Ich esse gerne Pizza mit Salami 55</a:t>
            </a:r>
          </a:p>
          <a:p>
            <a:r>
              <a:rPr lang="de-DE" dirty="0"/>
              <a:t>- Niemals Passwörter direkt im Klartext auf der Festplatte speichern oder mit Zettel an den Bildschirm heften</a:t>
            </a:r>
          </a:p>
          <a:p>
            <a:pPr marL="171450" indent="-171450">
              <a:buFontTx/>
              <a:buChar char="-"/>
            </a:pPr>
            <a:r>
              <a:rPr lang="de-DE" dirty="0"/>
              <a:t>Mithilfe von [haveibeenpwned.com](https://haveibeenpwned.com/) oder [HPI Identity Leak Checker](https://sec.hpi.de/ilc/search) prüfen ob eigene E-Mail Adresse/Passwort-Kombination bereits Teil eines Datenlecks war</a:t>
            </a:r>
          </a:p>
          <a:p>
            <a:pPr marL="171450" indent="-171450">
              <a:buFontTx/>
              <a:buChar char="-"/>
            </a:pPr>
            <a:endParaRPr lang="de-DE" dirty="0"/>
          </a:p>
          <a:p>
            <a:r>
              <a:rPr lang="de-DE" dirty="0"/>
              <a:t>---</a:t>
            </a:r>
          </a:p>
          <a:p>
            <a:endParaRPr lang="de-DE" dirty="0"/>
          </a:p>
          <a:p>
            <a:r>
              <a:rPr lang="de-DE" dirty="0"/>
              <a:t>(- Dauer für das Knacken von Passwörtern durch einen Angreifer:</a:t>
            </a:r>
          </a:p>
          <a:p>
            <a:r>
              <a:rPr lang="de-DE" dirty="0"/>
              <a:t>  - https://www.statista.com/chart/26298/time-it-would-take-a-computer-to-crack-a-password/)</a:t>
            </a:r>
          </a:p>
          <a:p>
            <a:pPr marL="171450" indent="-171450">
              <a:buFontTx/>
              <a:buChar char="-"/>
            </a:pPr>
            <a:endParaRPr lang="de-DE" dirty="0"/>
          </a:p>
        </p:txBody>
      </p:sp>
      <p:sp>
        <p:nvSpPr>
          <p:cNvPr id="4" name="Marcador de número de diapositiva 3">
            <a:extLst>
              <a:ext uri="{FF2B5EF4-FFF2-40B4-BE49-F238E27FC236}">
                <a16:creationId xmlns:a16="http://schemas.microsoft.com/office/drawing/2014/main" id="{E2F86B39-62AF-D93A-A3D6-8DFA99FDEDE3}"/>
              </a:ext>
            </a:extLst>
          </p:cNvPr>
          <p:cNvSpPr>
            <a:spLocks noGrp="1"/>
          </p:cNvSpPr>
          <p:nvPr>
            <p:ph type="sldNum" sz="quarter" idx="5"/>
          </p:nvPr>
        </p:nvSpPr>
        <p:spPr/>
        <p:txBody>
          <a:bodyPr/>
          <a:lstStyle/>
          <a:p>
            <a:fld id="{597B8D6C-E97B-4E04-B86F-7B1E944B717B}" type="slidenum">
              <a:rPr lang="de-DE" smtClean="0"/>
              <a:t>22</a:t>
            </a:fld>
            <a:endParaRPr lang="de-DE"/>
          </a:p>
        </p:txBody>
      </p:sp>
    </p:spTree>
    <p:extLst>
      <p:ext uri="{BB962C8B-B14F-4D97-AF65-F5344CB8AC3E}">
        <p14:creationId xmlns:p14="http://schemas.microsoft.com/office/powerpoint/2010/main" val="38994181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4B1FD5-17DE-FED2-F579-59317ECE95DC}"/>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CA24E58E-B83F-5B96-E7F8-A7BEF6E6D0E3}"/>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F7AFA875-CDC7-771E-EFD0-323C8B5E2BDF}"/>
              </a:ext>
            </a:extLst>
          </p:cNvPr>
          <p:cNvSpPr>
            <a:spLocks noGrp="1"/>
          </p:cNvSpPr>
          <p:nvPr>
            <p:ph type="body" idx="1"/>
          </p:nvPr>
        </p:nvSpPr>
        <p:spPr/>
        <p:txBody>
          <a:bodyPr/>
          <a:lstStyle/>
          <a:p>
            <a:r>
              <a:rPr lang="de-DE" dirty="0"/>
              <a:t># Passwortmanager</a:t>
            </a:r>
          </a:p>
          <a:p>
            <a:endParaRPr lang="de-DE" dirty="0"/>
          </a:p>
          <a:p>
            <a:r>
              <a:rPr lang="de-DE" dirty="0"/>
              <a:t>- Digitaler Safe für alle Benutzer-Passwort Kombinationen </a:t>
            </a:r>
          </a:p>
          <a:p>
            <a:r>
              <a:rPr lang="de-DE" dirty="0"/>
              <a:t>  - Passwörter werden verschlüsselt gespeichert und sind durch ein Master-Passwort gesichert</a:t>
            </a:r>
          </a:p>
          <a:p>
            <a:r>
              <a:rPr lang="de-DE" dirty="0"/>
              <a:t>- Synchronisierung zwischen mehreren Geräten möglich</a:t>
            </a:r>
          </a:p>
          <a:p>
            <a:r>
              <a:rPr lang="de-DE" dirty="0"/>
              <a:t>- Bieten oft die Möglichkeit, zufällig generierte Passwörter zu erzeugen</a:t>
            </a:r>
          </a:p>
          <a:p>
            <a:r>
              <a:rPr lang="de-DE" dirty="0"/>
              <a:t>- Vorsicht vor Passwortmanagern in der Cloud, wenn der Anbieter kompromittiert wird sind möglicherweise die eigenen sensiblen Daten in falschen Händen</a:t>
            </a:r>
          </a:p>
          <a:p>
            <a:endParaRPr lang="de-DE" dirty="0"/>
          </a:p>
          <a:p>
            <a:r>
              <a:rPr lang="de-DE" dirty="0"/>
              <a:t>---</a:t>
            </a:r>
          </a:p>
          <a:p>
            <a:endParaRPr lang="de-DE" dirty="0"/>
          </a:p>
          <a:p>
            <a:r>
              <a:rPr lang="de-DE" dirty="0"/>
              <a:t>- Kostenlose </a:t>
            </a:r>
            <a:r>
              <a:rPr lang="de-DE" dirty="0" err="1"/>
              <a:t>OpenSource</a:t>
            </a:r>
            <a:r>
              <a:rPr lang="de-DE" dirty="0"/>
              <a:t>-Varianten: </a:t>
            </a:r>
            <a:r>
              <a:rPr lang="de-DE" dirty="0" err="1"/>
              <a:t>KeepassXC</a:t>
            </a:r>
            <a:r>
              <a:rPr lang="de-DE" dirty="0"/>
              <a:t> und </a:t>
            </a:r>
            <a:r>
              <a:rPr lang="de-DE" dirty="0" err="1"/>
              <a:t>Bitwarden</a:t>
            </a:r>
            <a:endParaRPr lang="de-DE" dirty="0"/>
          </a:p>
          <a:p>
            <a:r>
              <a:rPr lang="de-DE" dirty="0"/>
              <a:t>  - Browser-Erweiterungen erhöhen den Komfort durch automatisches Ausfüllen von Login-Feldern</a:t>
            </a:r>
          </a:p>
          <a:p>
            <a:r>
              <a:rPr lang="de-DE" dirty="0"/>
              <a:t>- Viele kommerzielle Anbieter bieten auch kostenlose Varianten an</a:t>
            </a:r>
          </a:p>
          <a:p>
            <a:r>
              <a:rPr lang="de-DE" dirty="0"/>
              <a:t>  - Allerdings können bei einem Hackerangriff auf den Anbieter dann auch die eigenen Passwörter entwendet werden</a:t>
            </a:r>
          </a:p>
          <a:p>
            <a:endParaRPr lang="de-DE" dirty="0"/>
          </a:p>
          <a:p>
            <a:r>
              <a:rPr lang="de-DE" dirty="0"/>
              <a:t>---</a:t>
            </a:r>
          </a:p>
          <a:p>
            <a:endParaRPr lang="de-DE" dirty="0"/>
          </a:p>
          <a:p>
            <a:r>
              <a:rPr lang="de-DE" dirty="0"/>
              <a:t># Passwortgenerator</a:t>
            </a:r>
          </a:p>
          <a:p>
            <a:endParaRPr lang="de-DE" dirty="0"/>
          </a:p>
          <a:p>
            <a:r>
              <a:rPr lang="de-DE" dirty="0"/>
              <a:t>- Zufällige Generierung eines Passwortes</a:t>
            </a:r>
          </a:p>
          <a:p>
            <a:r>
              <a:rPr lang="de-DE" dirty="0"/>
              <a:t>- Einstellung von Mindestvoraussetzungen möglich</a:t>
            </a:r>
          </a:p>
          <a:p>
            <a:r>
              <a:rPr lang="de-DE" dirty="0"/>
              <a:t>- Integriert in Passwortmanager oder Browser</a:t>
            </a:r>
          </a:p>
        </p:txBody>
      </p:sp>
      <p:sp>
        <p:nvSpPr>
          <p:cNvPr id="4" name="Marcador de número de diapositiva 3">
            <a:extLst>
              <a:ext uri="{FF2B5EF4-FFF2-40B4-BE49-F238E27FC236}">
                <a16:creationId xmlns:a16="http://schemas.microsoft.com/office/drawing/2014/main" id="{B2D6B713-20FC-E480-A8BF-45BC6B1DF033}"/>
              </a:ext>
            </a:extLst>
          </p:cNvPr>
          <p:cNvSpPr>
            <a:spLocks noGrp="1"/>
          </p:cNvSpPr>
          <p:nvPr>
            <p:ph type="sldNum" sz="quarter" idx="5"/>
          </p:nvPr>
        </p:nvSpPr>
        <p:spPr/>
        <p:txBody>
          <a:bodyPr/>
          <a:lstStyle/>
          <a:p>
            <a:fld id="{597B8D6C-E97B-4E04-B86F-7B1E944B717B}" type="slidenum">
              <a:rPr lang="de-DE" smtClean="0"/>
              <a:t>23</a:t>
            </a:fld>
            <a:endParaRPr lang="de-DE"/>
          </a:p>
        </p:txBody>
      </p:sp>
    </p:spTree>
    <p:extLst>
      <p:ext uri="{BB962C8B-B14F-4D97-AF65-F5344CB8AC3E}">
        <p14:creationId xmlns:p14="http://schemas.microsoft.com/office/powerpoint/2010/main" val="7451900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6CAC07-6E4D-8D28-0C0D-67FCDA5DE6CD}"/>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0C9801E4-DA02-6447-99BB-FA1728F84A34}"/>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D616082C-C86B-BD58-0D8C-B07D6A7D7945}"/>
              </a:ext>
            </a:extLst>
          </p:cNvPr>
          <p:cNvSpPr>
            <a:spLocks noGrp="1"/>
          </p:cNvSpPr>
          <p:nvPr>
            <p:ph type="body" idx="1"/>
          </p:nvPr>
        </p:nvSpPr>
        <p:spPr/>
        <p:txBody>
          <a:bodyPr/>
          <a:lstStyle/>
          <a:p>
            <a:r>
              <a:rPr lang="de-DE" dirty="0"/>
              <a:t># Passwortmanager</a:t>
            </a:r>
          </a:p>
          <a:p>
            <a:endParaRPr lang="de-DE" dirty="0"/>
          </a:p>
          <a:p>
            <a:r>
              <a:rPr lang="de-DE" dirty="0"/>
              <a:t>- Digitaler Safe für alle Benutzer-Passwort Kombinationen </a:t>
            </a:r>
          </a:p>
          <a:p>
            <a:r>
              <a:rPr lang="de-DE" dirty="0"/>
              <a:t>  - Passwörter werden verschlüsselt gespeichert und sind durch ein Master-Passwort gesichert</a:t>
            </a:r>
          </a:p>
          <a:p>
            <a:r>
              <a:rPr lang="de-DE" dirty="0"/>
              <a:t>- Synchronisierung zwischen mehreren Geräten möglich</a:t>
            </a:r>
          </a:p>
          <a:p>
            <a:r>
              <a:rPr lang="de-DE" dirty="0"/>
              <a:t>- Bieten oft die Möglichkeit, zufällig generierte Passwörter zu erzeugen</a:t>
            </a:r>
          </a:p>
          <a:p>
            <a:r>
              <a:rPr lang="de-DE" dirty="0"/>
              <a:t>---</a:t>
            </a:r>
          </a:p>
          <a:p>
            <a:endParaRPr lang="de-DE" dirty="0"/>
          </a:p>
          <a:p>
            <a:r>
              <a:rPr lang="de-DE" dirty="0"/>
              <a:t>- Kostenlose </a:t>
            </a:r>
            <a:r>
              <a:rPr lang="de-DE" dirty="0" err="1"/>
              <a:t>OpenSource</a:t>
            </a:r>
            <a:r>
              <a:rPr lang="de-DE" dirty="0"/>
              <a:t>-Varianten: </a:t>
            </a:r>
            <a:r>
              <a:rPr lang="de-DE" dirty="0" err="1"/>
              <a:t>KeepassXC</a:t>
            </a:r>
            <a:r>
              <a:rPr lang="de-DE" dirty="0"/>
              <a:t> und </a:t>
            </a:r>
            <a:r>
              <a:rPr lang="de-DE" dirty="0" err="1"/>
              <a:t>Bitwarden</a:t>
            </a:r>
            <a:r>
              <a:rPr lang="de-DE" dirty="0"/>
              <a:t> (</a:t>
            </a:r>
            <a:r>
              <a:rPr lang="de-DE" dirty="0" err="1"/>
              <a:t>selbsthosting</a:t>
            </a:r>
            <a:r>
              <a:rPr lang="de-DE" dirty="0"/>
              <a:t> möglich)</a:t>
            </a:r>
          </a:p>
          <a:p>
            <a:r>
              <a:rPr lang="de-DE" dirty="0"/>
              <a:t>  - Browser-Erweiterungen erhöhen den Komfort durch automatisches Ausfüllen von Login-Feldern</a:t>
            </a:r>
          </a:p>
          <a:p>
            <a:r>
              <a:rPr lang="de-DE" dirty="0"/>
              <a:t>- Viele kommerzielle Anbieter bieten auch kostenlose Varianten an</a:t>
            </a:r>
          </a:p>
          <a:p>
            <a:r>
              <a:rPr lang="de-DE" dirty="0"/>
              <a:t>  - Allerdings können bei einem Hackerangriff auf den Anbieter dann auch die eigenen Passwörter entwendet werden</a:t>
            </a:r>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 -&gt; Vorsicht vor Passwortmanagern in der Cloud, wenn der Anbieter kompromittiert wird sind möglicherweise die eigenen sensiblen Daten in falschen Händen</a:t>
            </a:r>
          </a:p>
          <a:p>
            <a:endParaRPr lang="de-DE" dirty="0"/>
          </a:p>
          <a:p>
            <a:r>
              <a:rPr lang="de-DE" dirty="0"/>
              <a:t>---</a:t>
            </a:r>
          </a:p>
          <a:p>
            <a:endParaRPr lang="de-DE" dirty="0"/>
          </a:p>
          <a:p>
            <a:r>
              <a:rPr lang="de-DE" dirty="0"/>
              <a:t># Passwortgenerator</a:t>
            </a:r>
          </a:p>
          <a:p>
            <a:endParaRPr lang="de-DE" dirty="0"/>
          </a:p>
          <a:p>
            <a:r>
              <a:rPr lang="de-DE" dirty="0"/>
              <a:t>- Zufällige Generierung eines Passwortes</a:t>
            </a:r>
          </a:p>
          <a:p>
            <a:r>
              <a:rPr lang="de-DE" dirty="0"/>
              <a:t>- Einstellung von Mindestvoraussetzungen möglich</a:t>
            </a:r>
          </a:p>
          <a:p>
            <a:r>
              <a:rPr lang="de-DE" dirty="0"/>
              <a:t>- Integriert in Passwortmanager oder Browser</a:t>
            </a:r>
          </a:p>
        </p:txBody>
      </p:sp>
      <p:sp>
        <p:nvSpPr>
          <p:cNvPr id="4" name="Marcador de número de diapositiva 3">
            <a:extLst>
              <a:ext uri="{FF2B5EF4-FFF2-40B4-BE49-F238E27FC236}">
                <a16:creationId xmlns:a16="http://schemas.microsoft.com/office/drawing/2014/main" id="{8270A1FA-A46E-A73F-EC6F-E9955C93B253}"/>
              </a:ext>
            </a:extLst>
          </p:cNvPr>
          <p:cNvSpPr>
            <a:spLocks noGrp="1"/>
          </p:cNvSpPr>
          <p:nvPr>
            <p:ph type="sldNum" sz="quarter" idx="5"/>
          </p:nvPr>
        </p:nvSpPr>
        <p:spPr/>
        <p:txBody>
          <a:bodyPr/>
          <a:lstStyle/>
          <a:p>
            <a:fld id="{597B8D6C-E97B-4E04-B86F-7B1E944B717B}" type="slidenum">
              <a:rPr lang="de-DE" smtClean="0"/>
              <a:t>24</a:t>
            </a:fld>
            <a:endParaRPr lang="de-DE"/>
          </a:p>
        </p:txBody>
      </p:sp>
    </p:spTree>
    <p:extLst>
      <p:ext uri="{BB962C8B-B14F-4D97-AF65-F5344CB8AC3E}">
        <p14:creationId xmlns:p14="http://schemas.microsoft.com/office/powerpoint/2010/main" val="20365741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CAEA54-8F2E-EBD4-CB66-390A1861D3FF}"/>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CD745F76-11E9-31DB-46FE-43628A74AFA4}"/>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2C378B46-25BE-0A2C-0EB2-6DD3DAE1F68C}"/>
              </a:ext>
            </a:extLst>
          </p:cNvPr>
          <p:cNvSpPr>
            <a:spLocks noGrp="1"/>
          </p:cNvSpPr>
          <p:nvPr>
            <p:ph type="body" idx="1"/>
          </p:nvPr>
        </p:nvSpPr>
        <p:spPr/>
        <p:txBody>
          <a:bodyPr/>
          <a:lstStyle/>
          <a:p>
            <a:r>
              <a:rPr lang="de-DE" dirty="0"/>
              <a:t># 2-Faktor Authentifizierung</a:t>
            </a:r>
          </a:p>
          <a:p>
            <a:endParaRPr lang="de-DE" dirty="0"/>
          </a:p>
          <a:p>
            <a:r>
              <a:rPr lang="de-DE" dirty="0"/>
              <a:t>- Logins zusätzlich zur Benutzernamen/Passwort Kombination mit einem weiteren zweiten Faktor absichern</a:t>
            </a:r>
          </a:p>
          <a:p>
            <a:r>
              <a:rPr lang="de-DE" dirty="0"/>
              <a:t>  - Beispiel: zeitlich ablaufende Ziffernfolge auf dem Handy (Token)</a:t>
            </a:r>
          </a:p>
          <a:p>
            <a:r>
              <a:rPr lang="de-DE" dirty="0"/>
              <a:t>  - Nur mit diesem ist ein Login möglich, schützt effektiv vor Missbrauch des Zugangs</a:t>
            </a:r>
          </a:p>
          <a:p>
            <a:r>
              <a:rPr lang="de-DE" dirty="0"/>
              <a:t>- Wo möglich aktivieren bzw. anderen Dienst verwenden</a:t>
            </a:r>
          </a:p>
          <a:p>
            <a:r>
              <a:rPr lang="de-DE" dirty="0"/>
              <a:t>- Populäres Beispiel: vom Konto der US-Kapitalmarktbehörde SEC wurde Anfang Januar 2024 ein Post eines außenstehenden Unbefugten aufgrund fehlender MFA für Bitcoin-Kurssprünge</a:t>
            </a:r>
          </a:p>
          <a:p>
            <a:endParaRPr lang="de-DE" dirty="0"/>
          </a:p>
          <a:p>
            <a:r>
              <a:rPr lang="de-DE" dirty="0"/>
              <a:t>---</a:t>
            </a:r>
          </a:p>
          <a:p>
            <a:endParaRPr lang="de-DE" dirty="0"/>
          </a:p>
          <a:p>
            <a:r>
              <a:rPr lang="de-DE" dirty="0"/>
              <a:t>- Tokens die per SMS verschickt werden vermeiden, stattdessen Tokens die im Handy generiert und sich minütlich ändern vorziehen (TOTP)</a:t>
            </a:r>
          </a:p>
          <a:p>
            <a:r>
              <a:rPr lang="de-DE" dirty="0"/>
              <a:t>- QR-Code/</a:t>
            </a:r>
            <a:r>
              <a:rPr lang="de-DE" dirty="0" err="1"/>
              <a:t>Einrichtcode</a:t>
            </a:r>
            <a:r>
              <a:rPr lang="de-DE" dirty="0"/>
              <a:t> im Passwortmanager hinterlegen um bei Verlust des Handys nicht aus Diensten ausgesperrt zu werden</a:t>
            </a:r>
          </a:p>
          <a:p>
            <a:r>
              <a:rPr lang="de-DE" dirty="0"/>
              <a:t>- Alternative: </a:t>
            </a:r>
            <a:r>
              <a:rPr lang="de-DE" dirty="0" err="1"/>
              <a:t>Passkey</a:t>
            </a:r>
            <a:endParaRPr lang="de-DE" dirty="0"/>
          </a:p>
          <a:p>
            <a:endParaRPr lang="de-DE" dirty="0"/>
          </a:p>
        </p:txBody>
      </p:sp>
      <p:sp>
        <p:nvSpPr>
          <p:cNvPr id="4" name="Marcador de número de diapositiva 3">
            <a:extLst>
              <a:ext uri="{FF2B5EF4-FFF2-40B4-BE49-F238E27FC236}">
                <a16:creationId xmlns:a16="http://schemas.microsoft.com/office/drawing/2014/main" id="{23993801-A6A3-826A-3907-3034622BB5A9}"/>
              </a:ext>
            </a:extLst>
          </p:cNvPr>
          <p:cNvSpPr>
            <a:spLocks noGrp="1"/>
          </p:cNvSpPr>
          <p:nvPr>
            <p:ph type="sldNum" sz="quarter" idx="5"/>
          </p:nvPr>
        </p:nvSpPr>
        <p:spPr/>
        <p:txBody>
          <a:bodyPr/>
          <a:lstStyle/>
          <a:p>
            <a:fld id="{597B8D6C-E97B-4E04-B86F-7B1E944B717B}" type="slidenum">
              <a:rPr lang="de-DE" smtClean="0"/>
              <a:t>25</a:t>
            </a:fld>
            <a:endParaRPr lang="de-DE"/>
          </a:p>
        </p:txBody>
      </p:sp>
    </p:spTree>
    <p:extLst>
      <p:ext uri="{BB962C8B-B14F-4D97-AF65-F5344CB8AC3E}">
        <p14:creationId xmlns:p14="http://schemas.microsoft.com/office/powerpoint/2010/main" val="38923761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F72967-C5A4-B149-9640-3EB423756D7D}"/>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1D220EFD-A961-0F6A-41A9-F5CE7676D3C8}"/>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B325EFD1-F6A3-BE91-067D-25BB03BB7EBA}"/>
              </a:ext>
            </a:extLst>
          </p:cNvPr>
          <p:cNvSpPr>
            <a:spLocks noGrp="1"/>
          </p:cNvSpPr>
          <p:nvPr>
            <p:ph type="body" idx="1"/>
          </p:nvPr>
        </p:nvSpPr>
        <p:spPr/>
        <p:txBody>
          <a:bodyPr/>
          <a:lstStyle/>
          <a:p>
            <a:r>
              <a:rPr lang="de-DE" dirty="0"/>
              <a:t># 2-Faktor Authentifizierung</a:t>
            </a:r>
          </a:p>
          <a:p>
            <a:r>
              <a:rPr lang="de-DE" dirty="0"/>
              <a:t>- Passwort ist nur 1 </a:t>
            </a:r>
            <a:r>
              <a:rPr lang="de-DE" dirty="0" err="1"/>
              <a:t>Fakor</a:t>
            </a:r>
            <a:endParaRPr lang="de-DE" dirty="0"/>
          </a:p>
          <a:p>
            <a:r>
              <a:rPr lang="de-DE" dirty="0"/>
              <a:t>- Logins zusätzlich zur Benutzernamen/Passwort Kombination mit einem weiteren zweiten Faktor absichern</a:t>
            </a:r>
          </a:p>
          <a:p>
            <a:r>
              <a:rPr lang="de-DE" dirty="0"/>
              <a:t>  - Beispiel: zeitlich ablaufende Ziffernfolge auf dem Handy (Token)</a:t>
            </a:r>
          </a:p>
          <a:p>
            <a:r>
              <a:rPr lang="de-DE" dirty="0"/>
              <a:t>  - Nur mit diesem ist ein Login möglich, schützt effektiv vor Missbrauch des Zugangs</a:t>
            </a:r>
          </a:p>
          <a:p>
            <a:r>
              <a:rPr lang="de-DE" dirty="0"/>
              <a:t>- Wo möglich aktivieren bzw. anderen Dienst verwenden</a:t>
            </a:r>
          </a:p>
          <a:p>
            <a:r>
              <a:rPr lang="de-DE" dirty="0"/>
              <a:t>- Populäres Beispiel: vom Konto der US-Kapitalmarktbehörde SEC wurde Anfang Januar 2024 ein Post eines außenstehenden Unbefugten gepostet - aufgrund fehlender MFA</a:t>
            </a:r>
          </a:p>
          <a:p>
            <a:r>
              <a:rPr lang="de-DE" dirty="0"/>
              <a:t>---</a:t>
            </a:r>
          </a:p>
          <a:p>
            <a:endParaRPr lang="de-DE" dirty="0"/>
          </a:p>
          <a:p>
            <a:r>
              <a:rPr lang="de-DE" dirty="0"/>
              <a:t>- Tokens die per SMS oder E-Mail verschickt werden vermeiden, stattdessen Tokens die im Handy generiert und sich minütlich ändern vorziehen (TOTP)</a:t>
            </a:r>
          </a:p>
          <a:p>
            <a:r>
              <a:rPr lang="de-DE" dirty="0"/>
              <a:t>- QR-Code/</a:t>
            </a:r>
            <a:r>
              <a:rPr lang="de-DE" dirty="0" err="1"/>
              <a:t>Einrichtcode</a:t>
            </a:r>
            <a:r>
              <a:rPr lang="de-DE" dirty="0"/>
              <a:t> im Passwortmanager hinterlegen, um bei Verlust des Handys nicht aus Diensten ausgesperrt zu werden</a:t>
            </a:r>
          </a:p>
          <a:p>
            <a:pPr marL="171450" indent="-171450">
              <a:buFontTx/>
              <a:buChar char="-"/>
            </a:pPr>
            <a:r>
              <a:rPr lang="de-DE" dirty="0"/>
              <a:t>Alternative: </a:t>
            </a:r>
            <a:r>
              <a:rPr lang="de-DE" dirty="0" err="1"/>
              <a:t>Passkeys</a:t>
            </a:r>
            <a:r>
              <a:rPr lang="de-DE" dirty="0"/>
              <a:t> und Hardware-Sticks (FIDO) sind Phishing-resistent (Benutzername/Passwort muss nicht mehr eingegeben werden da Anmeldung über Zertifikate erfolgt)</a:t>
            </a:r>
          </a:p>
          <a:p>
            <a:endParaRPr lang="de-DE" dirty="0"/>
          </a:p>
        </p:txBody>
      </p:sp>
      <p:sp>
        <p:nvSpPr>
          <p:cNvPr id="4" name="Marcador de número de diapositiva 3">
            <a:extLst>
              <a:ext uri="{FF2B5EF4-FFF2-40B4-BE49-F238E27FC236}">
                <a16:creationId xmlns:a16="http://schemas.microsoft.com/office/drawing/2014/main" id="{A49A340F-6474-1549-5C08-31FC01A07426}"/>
              </a:ext>
            </a:extLst>
          </p:cNvPr>
          <p:cNvSpPr>
            <a:spLocks noGrp="1"/>
          </p:cNvSpPr>
          <p:nvPr>
            <p:ph type="sldNum" sz="quarter" idx="5"/>
          </p:nvPr>
        </p:nvSpPr>
        <p:spPr/>
        <p:txBody>
          <a:bodyPr/>
          <a:lstStyle/>
          <a:p>
            <a:fld id="{597B8D6C-E97B-4E04-B86F-7B1E944B717B}" type="slidenum">
              <a:rPr lang="de-DE" smtClean="0"/>
              <a:t>26</a:t>
            </a:fld>
            <a:endParaRPr lang="de-DE"/>
          </a:p>
        </p:txBody>
      </p:sp>
    </p:spTree>
    <p:extLst>
      <p:ext uri="{BB962C8B-B14F-4D97-AF65-F5344CB8AC3E}">
        <p14:creationId xmlns:p14="http://schemas.microsoft.com/office/powerpoint/2010/main" val="8265343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de-DE" dirty="0"/>
              <a:t>- Hackerangriffe auf Firmen und Organisationen sind in letzter Zeit stark angestiegen, auch vor christlichen Organisationen machen sie nicht halt</a:t>
            </a:r>
          </a:p>
          <a:p>
            <a:r>
              <a:rPr lang="de-DE" dirty="0"/>
              <a:t>- Alle technischen Absicherungen sind nutzlos wenn die Personen, die diese bedienen diese bewusst oder unbewusst umgehen</a:t>
            </a:r>
          </a:p>
          <a:p>
            <a:pPr marL="171450" indent="-171450">
              <a:buFontTx/>
              <a:buChar char="-"/>
            </a:pPr>
            <a:r>
              <a:rPr lang="de-DE" dirty="0"/>
              <a:t>Mitarbeiter einer Organisation sind oft das schwächste Glied in der Kette</a:t>
            </a:r>
          </a:p>
          <a:p>
            <a:pPr marL="171450" indent="-171450">
              <a:buFontTx/>
              <a:buChar char="-"/>
            </a:pPr>
            <a:r>
              <a:rPr lang="de-DE" dirty="0"/>
              <a:t>Sensibilisierung durch Training</a:t>
            </a:r>
          </a:p>
          <a:p>
            <a:r>
              <a:rPr lang="de-DE" dirty="0"/>
              <a:t>- Diese Präsentation soll dazu dienen, euch für die Zukunft zu rüsten und für die Themen der </a:t>
            </a:r>
            <a:r>
              <a:rPr lang="de-DE" dirty="0" err="1"/>
              <a:t>Cyber</a:t>
            </a:r>
            <a:r>
              <a:rPr lang="de-DE" dirty="0"/>
              <a:t> Security zu sensibilisieren</a:t>
            </a:r>
            <a:endParaRPr lang="es-MX" dirty="0"/>
          </a:p>
          <a:p>
            <a:endParaRPr lang="de-DE" dirty="0"/>
          </a:p>
        </p:txBody>
      </p:sp>
      <p:sp>
        <p:nvSpPr>
          <p:cNvPr id="4" name="Marcador de número de diapositiva 3"/>
          <p:cNvSpPr>
            <a:spLocks noGrp="1"/>
          </p:cNvSpPr>
          <p:nvPr>
            <p:ph type="sldNum" sz="quarter" idx="5"/>
          </p:nvPr>
        </p:nvSpPr>
        <p:spPr/>
        <p:txBody>
          <a:bodyPr/>
          <a:lstStyle/>
          <a:p>
            <a:fld id="{597B8D6C-E97B-4E04-B86F-7B1E944B717B}" type="slidenum">
              <a:rPr lang="de-DE" smtClean="0"/>
              <a:t>5</a:t>
            </a:fld>
            <a:endParaRPr lang="de-DE"/>
          </a:p>
        </p:txBody>
      </p:sp>
    </p:spTree>
    <p:extLst>
      <p:ext uri="{BB962C8B-B14F-4D97-AF65-F5344CB8AC3E}">
        <p14:creationId xmlns:p14="http://schemas.microsoft.com/office/powerpoint/2010/main" val="34218638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de-DE" dirty="0"/>
              <a:t># Physische Sicherheit</a:t>
            </a:r>
          </a:p>
          <a:p>
            <a:endParaRPr lang="de-DE" dirty="0"/>
          </a:p>
          <a:p>
            <a:r>
              <a:rPr lang="de-DE" dirty="0"/>
              <a:t>- Räume mit sensiblen Informationen immer abschließen</a:t>
            </a:r>
          </a:p>
          <a:p>
            <a:r>
              <a:rPr lang="de-DE" dirty="0"/>
              <a:t>- Clean-Desk Policy: Vor Verlassen oder Unterbrechen der Arbeit Unterlagen sicher verschließen</a:t>
            </a:r>
          </a:p>
          <a:p>
            <a:r>
              <a:rPr lang="de-DE" dirty="0"/>
              <a:t>- Keine Post-</a:t>
            </a:r>
            <a:r>
              <a:rPr lang="de-DE" dirty="0" err="1"/>
              <a:t>Its</a:t>
            </a:r>
            <a:r>
              <a:rPr lang="de-DE" dirty="0"/>
              <a:t> mit sensiblen Informationen an einsehbare Orte kleben</a:t>
            </a:r>
          </a:p>
          <a:p>
            <a:r>
              <a:rPr lang="de-DE" dirty="0"/>
              <a:t>- Keine unbekannten USB-Sticks die man beispielsweise auf dem Parkplatz gefunden hat an Rechner anschließen</a:t>
            </a:r>
          </a:p>
          <a:p>
            <a:r>
              <a:rPr lang="de-DE" dirty="0"/>
              <a:t>  - Programme können selbstständig, unbemerkt und ohne Nutzeraktion starten</a:t>
            </a:r>
          </a:p>
          <a:p>
            <a:r>
              <a:rPr lang="de-DE" dirty="0"/>
              <a:t>  - Angreifer können diese Methoden gezielt nutzen um in ein Netzwerk einzudringen</a:t>
            </a:r>
          </a:p>
        </p:txBody>
      </p:sp>
      <p:sp>
        <p:nvSpPr>
          <p:cNvPr id="4" name="Marcador de número de diapositiva 3"/>
          <p:cNvSpPr>
            <a:spLocks noGrp="1"/>
          </p:cNvSpPr>
          <p:nvPr>
            <p:ph type="sldNum" sz="quarter" idx="5"/>
          </p:nvPr>
        </p:nvSpPr>
        <p:spPr/>
        <p:txBody>
          <a:bodyPr/>
          <a:lstStyle/>
          <a:p>
            <a:fld id="{597B8D6C-E97B-4E04-B86F-7B1E944B717B}" type="slidenum">
              <a:rPr lang="de-DE" smtClean="0"/>
              <a:t>27</a:t>
            </a:fld>
            <a:endParaRPr lang="de-DE"/>
          </a:p>
        </p:txBody>
      </p:sp>
    </p:spTree>
    <p:extLst>
      <p:ext uri="{BB962C8B-B14F-4D97-AF65-F5344CB8AC3E}">
        <p14:creationId xmlns:p14="http://schemas.microsoft.com/office/powerpoint/2010/main" val="12669000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0DB1D5-8DB3-090D-C376-007C20D0747B}"/>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AC14DFC8-D36A-C550-0EE6-3926176448CA}"/>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89FA7020-57DE-FE4F-37BC-307DC6F976EE}"/>
              </a:ext>
            </a:extLst>
          </p:cNvPr>
          <p:cNvSpPr>
            <a:spLocks noGrp="1"/>
          </p:cNvSpPr>
          <p:nvPr>
            <p:ph type="body" idx="1"/>
          </p:nvPr>
        </p:nvSpPr>
        <p:spPr/>
        <p:txBody>
          <a:bodyPr/>
          <a:lstStyle/>
          <a:p>
            <a:r>
              <a:rPr lang="de-DE" dirty="0"/>
              <a:t># Physische Sicherheit</a:t>
            </a:r>
          </a:p>
          <a:p>
            <a:endParaRPr lang="de-DE" dirty="0"/>
          </a:p>
          <a:p>
            <a:pPr marL="171450" indent="-171450">
              <a:buFontTx/>
              <a:buChar char="-"/>
            </a:pPr>
            <a:r>
              <a:rPr lang="de-DE" dirty="0"/>
              <a:t>Räume mit sensiblen Informationen immer abschließen</a:t>
            </a:r>
          </a:p>
          <a:p>
            <a:r>
              <a:rPr lang="de-DE" dirty="0"/>
              <a:t>-   Clean-Desk Policy: Vor Verlassen oder Unterbrechen der Arbeit Unterlagen sicher verschließen</a:t>
            </a:r>
          </a:p>
          <a:p>
            <a:pPr marL="171450" indent="-171450">
              <a:buFontTx/>
              <a:buChar char="-"/>
            </a:pPr>
            <a:r>
              <a:rPr lang="de-DE" dirty="0"/>
              <a:t>  Keine Post-</a:t>
            </a:r>
            <a:r>
              <a:rPr lang="de-DE" dirty="0" err="1"/>
              <a:t>Its</a:t>
            </a:r>
            <a:r>
              <a:rPr lang="de-DE" dirty="0"/>
              <a:t> mit sensiblen Informationen an einsehbare Orte kleben</a:t>
            </a:r>
          </a:p>
          <a:p>
            <a:pPr marL="171450" indent="-171450">
              <a:buFontTx/>
              <a:buChar char="-"/>
            </a:pPr>
            <a:r>
              <a:rPr lang="de-DE" dirty="0"/>
              <a:t>  Tafeln nach Besprechungen wischen</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de-DE" dirty="0"/>
              <a:t>  Prüfen, was von der Straße aus einsehbar ist</a:t>
            </a:r>
          </a:p>
          <a:p>
            <a:pPr marL="171450" indent="-171450">
              <a:buFontTx/>
              <a:buChar char="-"/>
            </a:pPr>
            <a:endParaRPr lang="de-DE" dirty="0"/>
          </a:p>
          <a:p>
            <a:r>
              <a:rPr lang="de-DE" dirty="0"/>
              <a:t>- Keine unbekannten USB-Sticks die man beispielsweise auf dem Parkplatz gefunden hat an Rechner anschließen</a:t>
            </a:r>
          </a:p>
          <a:p>
            <a:r>
              <a:rPr lang="de-DE" dirty="0"/>
              <a:t>  - Programme können selbstständig, unbemerkt und ohne Nutzeraktion starten</a:t>
            </a:r>
          </a:p>
          <a:p>
            <a:r>
              <a:rPr lang="de-DE" dirty="0"/>
              <a:t>  - Angreifer können diese Methoden gezielt nutzen um in ein Netzwerk einzudringen</a:t>
            </a:r>
          </a:p>
        </p:txBody>
      </p:sp>
      <p:sp>
        <p:nvSpPr>
          <p:cNvPr id="4" name="Marcador de número de diapositiva 3">
            <a:extLst>
              <a:ext uri="{FF2B5EF4-FFF2-40B4-BE49-F238E27FC236}">
                <a16:creationId xmlns:a16="http://schemas.microsoft.com/office/drawing/2014/main" id="{3B7E4F8E-ECDC-9734-0B16-38A4C491AB2B}"/>
              </a:ext>
            </a:extLst>
          </p:cNvPr>
          <p:cNvSpPr>
            <a:spLocks noGrp="1"/>
          </p:cNvSpPr>
          <p:nvPr>
            <p:ph type="sldNum" sz="quarter" idx="5"/>
          </p:nvPr>
        </p:nvSpPr>
        <p:spPr/>
        <p:txBody>
          <a:bodyPr/>
          <a:lstStyle/>
          <a:p>
            <a:fld id="{597B8D6C-E97B-4E04-B86F-7B1E944B717B}" type="slidenum">
              <a:rPr lang="de-DE" smtClean="0"/>
              <a:t>28</a:t>
            </a:fld>
            <a:endParaRPr lang="de-DE"/>
          </a:p>
        </p:txBody>
      </p:sp>
    </p:spTree>
    <p:extLst>
      <p:ext uri="{BB962C8B-B14F-4D97-AF65-F5344CB8AC3E}">
        <p14:creationId xmlns:p14="http://schemas.microsoft.com/office/powerpoint/2010/main" val="16317453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de-DE" dirty="0"/>
              <a:t># W-LAN</a:t>
            </a:r>
          </a:p>
          <a:p>
            <a:endParaRPr lang="de-DE" dirty="0"/>
          </a:p>
          <a:p>
            <a:r>
              <a:rPr lang="de-DE" dirty="0"/>
              <a:t>- Hacker können leicht ein eigenes W-LAN aufspannen das gleich heißt wie das ursprüngliche (z.B. Bücherei- oder Zug-WLAN) (Rogue Access Point)</a:t>
            </a:r>
          </a:p>
          <a:p>
            <a:r>
              <a:rPr lang="de-DE" dirty="0"/>
              <a:t>  - Öffentliche, unverschlüsselte W-LAN meiden</a:t>
            </a:r>
          </a:p>
          <a:p>
            <a:r>
              <a:rPr lang="de-DE" dirty="0"/>
              <a:t>  - stattdessen nur verschlüsselte W-LANs und/oder VPN verwenden</a:t>
            </a:r>
          </a:p>
          <a:p>
            <a:r>
              <a:rPr lang="de-DE" dirty="0"/>
              <a:t>- Wo möglich Kabel- statt W-LAN-Verbindungen verwenden</a:t>
            </a:r>
          </a:p>
          <a:p>
            <a:endParaRPr lang="de-DE" dirty="0"/>
          </a:p>
        </p:txBody>
      </p:sp>
      <p:sp>
        <p:nvSpPr>
          <p:cNvPr id="4" name="Marcador de número de diapositiva 3"/>
          <p:cNvSpPr>
            <a:spLocks noGrp="1"/>
          </p:cNvSpPr>
          <p:nvPr>
            <p:ph type="sldNum" sz="quarter" idx="5"/>
          </p:nvPr>
        </p:nvSpPr>
        <p:spPr/>
        <p:txBody>
          <a:bodyPr/>
          <a:lstStyle/>
          <a:p>
            <a:fld id="{597B8D6C-E97B-4E04-B86F-7B1E944B717B}" type="slidenum">
              <a:rPr lang="de-DE" smtClean="0"/>
              <a:t>29</a:t>
            </a:fld>
            <a:endParaRPr lang="de-DE"/>
          </a:p>
        </p:txBody>
      </p:sp>
    </p:spTree>
    <p:extLst>
      <p:ext uri="{BB962C8B-B14F-4D97-AF65-F5344CB8AC3E}">
        <p14:creationId xmlns:p14="http://schemas.microsoft.com/office/powerpoint/2010/main" val="32962627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E5A4CE-C5E8-61B0-3FA9-F693072EBF08}"/>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29927026-3C1A-37F3-56DC-4CBDFB6BCC92}"/>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D3C3F544-7E4C-1641-4A96-07487740C454}"/>
              </a:ext>
            </a:extLst>
          </p:cNvPr>
          <p:cNvSpPr>
            <a:spLocks noGrp="1"/>
          </p:cNvSpPr>
          <p:nvPr>
            <p:ph type="body" idx="1"/>
          </p:nvPr>
        </p:nvSpPr>
        <p:spPr/>
        <p:txBody>
          <a:bodyPr/>
          <a:lstStyle/>
          <a:p>
            <a:r>
              <a:rPr lang="de-DE" dirty="0"/>
              <a:t># W-LAN</a:t>
            </a:r>
          </a:p>
          <a:p>
            <a:endParaRPr lang="de-DE" dirty="0"/>
          </a:p>
          <a:p>
            <a:r>
              <a:rPr lang="de-DE" dirty="0"/>
              <a:t>- Hacker können leicht ein eigenes W-LAN aufspannen das gleich heißt wie das ursprüngliche (z.B. Bücherei- oder Zug-WLAN) (Rogue Access Point)</a:t>
            </a:r>
          </a:p>
          <a:p>
            <a:r>
              <a:rPr lang="de-DE" dirty="0"/>
              <a:t>  - Öffentliche, unverschlüsselte W-LAN meiden</a:t>
            </a:r>
          </a:p>
          <a:p>
            <a:r>
              <a:rPr lang="de-DE" dirty="0"/>
              <a:t>  - stattdessen nur verschlüsselte W-LANs und/oder VPN verwenden</a:t>
            </a:r>
          </a:p>
          <a:p>
            <a:r>
              <a:rPr lang="de-DE" dirty="0"/>
              <a:t>- Wo möglich Kabel- statt W-LAN-Verbindungen verwenden</a:t>
            </a:r>
          </a:p>
          <a:p>
            <a:endParaRPr lang="de-DE" dirty="0"/>
          </a:p>
        </p:txBody>
      </p:sp>
      <p:sp>
        <p:nvSpPr>
          <p:cNvPr id="4" name="Marcador de número de diapositiva 3">
            <a:extLst>
              <a:ext uri="{FF2B5EF4-FFF2-40B4-BE49-F238E27FC236}">
                <a16:creationId xmlns:a16="http://schemas.microsoft.com/office/drawing/2014/main" id="{B0B879CF-2FDB-13A2-C6E6-AFE09EB2D69C}"/>
              </a:ext>
            </a:extLst>
          </p:cNvPr>
          <p:cNvSpPr>
            <a:spLocks noGrp="1"/>
          </p:cNvSpPr>
          <p:nvPr>
            <p:ph type="sldNum" sz="quarter" idx="5"/>
          </p:nvPr>
        </p:nvSpPr>
        <p:spPr/>
        <p:txBody>
          <a:bodyPr/>
          <a:lstStyle/>
          <a:p>
            <a:fld id="{597B8D6C-E97B-4E04-B86F-7B1E944B717B}" type="slidenum">
              <a:rPr lang="de-DE" smtClean="0"/>
              <a:t>30</a:t>
            </a:fld>
            <a:endParaRPr lang="de-DE"/>
          </a:p>
        </p:txBody>
      </p:sp>
    </p:spTree>
    <p:extLst>
      <p:ext uri="{BB962C8B-B14F-4D97-AF65-F5344CB8AC3E}">
        <p14:creationId xmlns:p14="http://schemas.microsoft.com/office/powerpoint/2010/main" val="28466352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6238E9-388E-1E5D-54E1-7E94258418E1}"/>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133C92DB-1ACD-4174-5AF7-87B6EB5F557D}"/>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BDB7CAC3-6651-7DF9-DB8A-122F4D9FE5B8}"/>
              </a:ext>
            </a:extLst>
          </p:cNvPr>
          <p:cNvSpPr>
            <a:spLocks noGrp="1"/>
          </p:cNvSpPr>
          <p:nvPr>
            <p:ph type="body" idx="1"/>
          </p:nvPr>
        </p:nvSpPr>
        <p:spPr/>
        <p:txBody>
          <a:bodyPr/>
          <a:lstStyle/>
          <a:p>
            <a:r>
              <a:rPr lang="de-DE" dirty="0"/>
              <a:t># VPN</a:t>
            </a:r>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 </a:t>
            </a:r>
            <a:r>
              <a:rPr lang="es-MX" dirty="0" err="1">
                <a:solidFill>
                  <a:schemeClr val="bg1"/>
                </a:solidFill>
                <a:latin typeface="Montserrat" panose="00000500000000000000" pitchFamily="2" charset="0"/>
              </a:rPr>
              <a:t>VPNs</a:t>
            </a:r>
            <a:r>
              <a:rPr lang="es-MX" dirty="0">
                <a:solidFill>
                  <a:schemeClr val="bg1"/>
                </a:solidFill>
                <a:latin typeface="Montserrat" panose="00000500000000000000" pitchFamily="2" charset="0"/>
              </a:rPr>
              <a:t> </a:t>
            </a:r>
            <a:r>
              <a:rPr lang="es-MX" dirty="0" err="1">
                <a:solidFill>
                  <a:schemeClr val="bg1"/>
                </a:solidFill>
                <a:latin typeface="Montserrat" panose="00000500000000000000" pitchFamily="2" charset="0"/>
              </a:rPr>
              <a:t>schicken</a:t>
            </a:r>
            <a:r>
              <a:rPr lang="es-MX" dirty="0">
                <a:solidFill>
                  <a:schemeClr val="bg1"/>
                </a:solidFill>
                <a:latin typeface="Montserrat" panose="00000500000000000000" pitchFamily="2" charset="0"/>
              </a:rPr>
              <a:t> Daten </a:t>
            </a:r>
            <a:r>
              <a:rPr lang="es-MX" dirty="0" err="1">
                <a:solidFill>
                  <a:schemeClr val="bg1"/>
                </a:solidFill>
                <a:latin typeface="Montserrat" panose="00000500000000000000" pitchFamily="2" charset="0"/>
              </a:rPr>
              <a:t>durch</a:t>
            </a:r>
            <a:r>
              <a:rPr lang="es-MX" dirty="0">
                <a:solidFill>
                  <a:schemeClr val="bg1"/>
                </a:solidFill>
                <a:latin typeface="Montserrat" panose="00000500000000000000" pitchFamily="2" charset="0"/>
              </a:rPr>
              <a:t> </a:t>
            </a:r>
            <a:r>
              <a:rPr lang="es-MX" dirty="0" err="1">
                <a:solidFill>
                  <a:schemeClr val="bg1"/>
                </a:solidFill>
                <a:latin typeface="Montserrat" panose="00000500000000000000" pitchFamily="2" charset="0"/>
              </a:rPr>
              <a:t>eine</a:t>
            </a:r>
            <a:r>
              <a:rPr lang="es-MX" dirty="0">
                <a:solidFill>
                  <a:schemeClr val="bg1"/>
                </a:solidFill>
                <a:latin typeface="Montserrat" panose="00000500000000000000" pitchFamily="2" charset="0"/>
              </a:rPr>
              <a:t> extra </a:t>
            </a:r>
            <a:r>
              <a:rPr lang="es-MX" dirty="0" err="1">
                <a:solidFill>
                  <a:schemeClr val="bg1"/>
                </a:solidFill>
                <a:latin typeface="Montserrat" panose="00000500000000000000" pitchFamily="2" charset="0"/>
              </a:rPr>
              <a:t>abgesicherte</a:t>
            </a:r>
            <a:r>
              <a:rPr lang="es-MX" dirty="0">
                <a:solidFill>
                  <a:schemeClr val="bg1"/>
                </a:solidFill>
                <a:latin typeface="Montserrat" panose="00000500000000000000" pitchFamily="2" charset="0"/>
              </a:rPr>
              <a:t> </a:t>
            </a:r>
            <a:r>
              <a:rPr lang="es-MX" dirty="0" err="1">
                <a:solidFill>
                  <a:schemeClr val="bg1"/>
                </a:solidFill>
                <a:latin typeface="Montserrat" panose="00000500000000000000" pitchFamily="2" charset="0"/>
              </a:rPr>
              <a:t>Leitung</a:t>
            </a:r>
            <a:endParaRPr lang="de-DE" dirty="0"/>
          </a:p>
          <a:p>
            <a:r>
              <a:rPr lang="de-DE" dirty="0"/>
              <a:t>- VPNs machen eine Verbindung nicht automatisch sicherer da heutzutage schon viele Verbindungen durch SSL/TLS verschlüsselt sind</a:t>
            </a:r>
          </a:p>
          <a:p>
            <a:r>
              <a:rPr lang="de-DE" dirty="0"/>
              <a:t>- VPN ist hilfreich wenn</a:t>
            </a:r>
          </a:p>
          <a:p>
            <a:r>
              <a:rPr lang="de-DE" dirty="0"/>
              <a:t>  - vor dem Internetprovider/Hoster versteckt werden soll welche Seiten man besucht</a:t>
            </a:r>
          </a:p>
          <a:p>
            <a:r>
              <a:rPr lang="de-DE" dirty="0"/>
              <a:t>  - vor dem Betreiber einer Webseite versteckt werden soll aus welchem Land man kommt (und man somit Inhalte frei schalten möchte die sonst nicht verfügbar wären)</a:t>
            </a:r>
          </a:p>
          <a:p>
            <a:endParaRPr lang="de-DE" dirty="0"/>
          </a:p>
          <a:p>
            <a:r>
              <a:rPr lang="de-DE" dirty="0"/>
              <a:t>---</a:t>
            </a:r>
          </a:p>
          <a:p>
            <a:r>
              <a:rPr lang="de-DE" dirty="0"/>
              <a:t>- Kommerzielle VPN-Anbieter versprechen zwar, die Benutzer-Daten zu verschlüsseln und deswegen nicht auf sie zugreifen zu können. Dies zu überprüfen ist aber schwierig</a:t>
            </a:r>
          </a:p>
          <a:p>
            <a:r>
              <a:rPr lang="de-DE" dirty="0"/>
              <a:t>- Kostenlose VPN-Anbieter meiden</a:t>
            </a:r>
          </a:p>
          <a:p>
            <a:endParaRPr lang="de-DE" dirty="0"/>
          </a:p>
        </p:txBody>
      </p:sp>
      <p:sp>
        <p:nvSpPr>
          <p:cNvPr id="4" name="Marcador de número de diapositiva 3">
            <a:extLst>
              <a:ext uri="{FF2B5EF4-FFF2-40B4-BE49-F238E27FC236}">
                <a16:creationId xmlns:a16="http://schemas.microsoft.com/office/drawing/2014/main" id="{1563D6A4-0342-CF19-9C39-82F135D48A35}"/>
              </a:ext>
            </a:extLst>
          </p:cNvPr>
          <p:cNvSpPr>
            <a:spLocks noGrp="1"/>
          </p:cNvSpPr>
          <p:nvPr>
            <p:ph type="sldNum" sz="quarter" idx="5"/>
          </p:nvPr>
        </p:nvSpPr>
        <p:spPr/>
        <p:txBody>
          <a:bodyPr/>
          <a:lstStyle/>
          <a:p>
            <a:fld id="{597B8D6C-E97B-4E04-B86F-7B1E944B717B}" type="slidenum">
              <a:rPr lang="de-DE" smtClean="0"/>
              <a:t>31</a:t>
            </a:fld>
            <a:endParaRPr lang="de-DE"/>
          </a:p>
        </p:txBody>
      </p:sp>
    </p:spTree>
    <p:extLst>
      <p:ext uri="{BB962C8B-B14F-4D97-AF65-F5344CB8AC3E}">
        <p14:creationId xmlns:p14="http://schemas.microsoft.com/office/powerpoint/2010/main" val="2982647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AC9E22-D6AE-AF7B-C4FF-4EEC199660B9}"/>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7AD9556D-4AB5-8001-9BEB-96AF954D881F}"/>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CD35F996-8A5B-5934-87C3-70685AD808F4}"/>
              </a:ext>
            </a:extLst>
          </p:cNvPr>
          <p:cNvSpPr>
            <a:spLocks noGrp="1"/>
          </p:cNvSpPr>
          <p:nvPr>
            <p:ph type="body" idx="1"/>
          </p:nvPr>
        </p:nvSpPr>
        <p:spPr/>
        <p:txBody>
          <a:bodyPr/>
          <a:lstStyle/>
          <a:p>
            <a:r>
              <a:rPr lang="de-DE" dirty="0"/>
              <a:t># Datenschutz</a:t>
            </a:r>
          </a:p>
          <a:p>
            <a:endParaRPr lang="de-DE" dirty="0"/>
          </a:p>
          <a:p>
            <a:r>
              <a:rPr lang="de-DE" dirty="0"/>
              <a:t>- Regelmäßig darüber nachdenken welche Datentypen man bei der Arbeit und privat nutzt und wie man diese schützen kann wenn sie verloren gehen bzw. gestohlen werden und sich in den Händen von jemandem befinden der mir nicht freundlich gesinnt ist</a:t>
            </a:r>
          </a:p>
          <a:p>
            <a:r>
              <a:rPr lang="de-DE" dirty="0"/>
              <a:t>- Computer: Obwohl man sich einloggen muss um sie verwenden zu können kann man die Daten auslesen wenn man die Festplatte in einen anderen Computer einsteckt oder einen USB-Stick mit einem alternativen Betriebssystem einsteckt</a:t>
            </a:r>
          </a:p>
          <a:p>
            <a:endParaRPr lang="de-DE" dirty="0"/>
          </a:p>
          <a:p>
            <a:r>
              <a:rPr lang="de-DE" dirty="0"/>
              <a:t>---</a:t>
            </a:r>
          </a:p>
          <a:p>
            <a:endParaRPr lang="de-DE" dirty="0"/>
          </a:p>
          <a:p>
            <a:r>
              <a:rPr lang="de-DE" dirty="0"/>
              <a:t>- Deshalb Computer mit Tools wie Bitlocker/</a:t>
            </a:r>
            <a:r>
              <a:rPr lang="de-DE" dirty="0" err="1"/>
              <a:t>VeraCrypt</a:t>
            </a:r>
            <a:r>
              <a:rPr lang="de-DE" dirty="0"/>
              <a:t> (Windows), </a:t>
            </a:r>
            <a:r>
              <a:rPr lang="de-DE" dirty="0" err="1"/>
              <a:t>FileVault</a:t>
            </a:r>
            <a:r>
              <a:rPr lang="de-DE" dirty="0"/>
              <a:t> (Mac) oder LUKS (Linux) verschlüsseln</a:t>
            </a:r>
          </a:p>
          <a:p>
            <a:r>
              <a:rPr lang="de-DE" dirty="0"/>
              <a:t>- Das gleiche gilt für externe Festplatten und USB-Sticks: Sobald sie an einen Computer angeschlossen werden kann man ihre Daten auslesen wenn sie nicht verschlüsselt sind</a:t>
            </a:r>
          </a:p>
          <a:p>
            <a:endParaRPr lang="de-DE" dirty="0"/>
          </a:p>
          <a:p>
            <a:r>
              <a:rPr lang="de-DE" dirty="0"/>
              <a:t>---</a:t>
            </a:r>
          </a:p>
          <a:p>
            <a:endParaRPr lang="de-DE" dirty="0"/>
          </a:p>
          <a:p>
            <a:r>
              <a:rPr lang="de-DE" dirty="0"/>
              <a:t># Cloud-</a:t>
            </a:r>
            <a:r>
              <a:rPr lang="de-DE" dirty="0" err="1"/>
              <a:t>based</a:t>
            </a:r>
            <a:r>
              <a:rPr lang="de-DE" dirty="0"/>
              <a:t>/online Storage</a:t>
            </a:r>
          </a:p>
          <a:p>
            <a:r>
              <a:rPr lang="de-DE" dirty="0"/>
              <a:t>- Viele Anbieter von Cloudspeicher verschlüsseln Daten auf deren Servern - allerdings besitzen sie den Master-Schlüssel um die Daten entschlüsseln und lesen zu können</a:t>
            </a:r>
          </a:p>
          <a:p>
            <a:r>
              <a:rPr lang="de-DE" dirty="0"/>
              <a:t>- Stattdessen besser Anbieter suchen die Zero-</a:t>
            </a:r>
            <a:r>
              <a:rPr lang="de-DE" dirty="0" err="1"/>
              <a:t>knowledge</a:t>
            </a:r>
            <a:r>
              <a:rPr lang="de-DE" dirty="0"/>
              <a:t> unterstützen</a:t>
            </a:r>
          </a:p>
          <a:p>
            <a:r>
              <a:rPr lang="de-DE" dirty="0"/>
              <a:t>  - Dies bedeutet dass die Daten lokal auf dem Rechner verschlüsselt werden bevor sie ins Internet übermittelt werden</a:t>
            </a:r>
          </a:p>
          <a:p>
            <a:r>
              <a:rPr lang="de-DE" dirty="0"/>
              <a:t>  - Niemand außer Ihnen selbst kann sonst die Daten lesen</a:t>
            </a:r>
          </a:p>
          <a:p>
            <a:r>
              <a:rPr lang="de-DE" dirty="0"/>
              <a:t>- Alternativ Daten lokal mit Tools wie </a:t>
            </a:r>
            <a:r>
              <a:rPr lang="de-DE" dirty="0" err="1"/>
              <a:t>Cryptomator</a:t>
            </a:r>
            <a:r>
              <a:rPr lang="de-DE" dirty="0"/>
              <a:t> oder </a:t>
            </a:r>
            <a:r>
              <a:rPr lang="de-DE" dirty="0" err="1"/>
              <a:t>BoxCryptor</a:t>
            </a:r>
            <a:r>
              <a:rPr lang="de-DE" dirty="0"/>
              <a:t> verschlüsseln bevor man sie an z.B. Dropbox versendet</a:t>
            </a:r>
          </a:p>
        </p:txBody>
      </p:sp>
      <p:sp>
        <p:nvSpPr>
          <p:cNvPr id="4" name="Marcador de número de diapositiva 3">
            <a:extLst>
              <a:ext uri="{FF2B5EF4-FFF2-40B4-BE49-F238E27FC236}">
                <a16:creationId xmlns:a16="http://schemas.microsoft.com/office/drawing/2014/main" id="{05613695-E021-F9F4-F1DA-8CAB0A252294}"/>
              </a:ext>
            </a:extLst>
          </p:cNvPr>
          <p:cNvSpPr>
            <a:spLocks noGrp="1"/>
          </p:cNvSpPr>
          <p:nvPr>
            <p:ph type="sldNum" sz="quarter" idx="5"/>
          </p:nvPr>
        </p:nvSpPr>
        <p:spPr/>
        <p:txBody>
          <a:bodyPr/>
          <a:lstStyle/>
          <a:p>
            <a:fld id="{597B8D6C-E97B-4E04-B86F-7B1E944B717B}" type="slidenum">
              <a:rPr lang="de-DE" smtClean="0"/>
              <a:t>32</a:t>
            </a:fld>
            <a:endParaRPr lang="de-DE"/>
          </a:p>
        </p:txBody>
      </p:sp>
    </p:spTree>
    <p:extLst>
      <p:ext uri="{BB962C8B-B14F-4D97-AF65-F5344CB8AC3E}">
        <p14:creationId xmlns:p14="http://schemas.microsoft.com/office/powerpoint/2010/main" val="32575087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CEDAEB-3270-8796-BF76-ACA9ECF2279B}"/>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93BE01C7-0815-449E-AA36-DF1EAB4A44D4}"/>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85514ABB-56AE-ECDB-0EC4-C57FB3197AB3}"/>
              </a:ext>
            </a:extLst>
          </p:cNvPr>
          <p:cNvSpPr>
            <a:spLocks noGrp="1"/>
          </p:cNvSpPr>
          <p:nvPr>
            <p:ph type="body" idx="1"/>
          </p:nvPr>
        </p:nvSpPr>
        <p:spPr/>
        <p:txBody>
          <a:bodyPr/>
          <a:lstStyle/>
          <a:p>
            <a:r>
              <a:rPr lang="de-DE" dirty="0"/>
              <a:t># Datenschutz</a:t>
            </a:r>
          </a:p>
          <a:p>
            <a:endParaRPr lang="de-DE" dirty="0"/>
          </a:p>
          <a:p>
            <a:r>
              <a:rPr lang="de-DE" dirty="0"/>
              <a:t>- Regelmäßig darüber nachdenken welche Datentypen man bei der Arbeit und privat nutzt und wie man diese schützen kann wenn sie verloren gehen bzw. gestohlen werden und sich in den Händen von jemandem befinden der mir nicht freundlich gesinnt ist</a:t>
            </a:r>
          </a:p>
          <a:p>
            <a:endParaRPr lang="de-DE" dirty="0"/>
          </a:p>
          <a:p>
            <a:r>
              <a:rPr lang="de-DE"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 Computer: Obwohl man sich einloggen muss, um sie verwenden zu können, kann man die Daten auslesen, wenn man die Festplatte in einen anderen Computer einsteckt oder einen USB-Stick mit einem alternativen Betriebssystem einsteckt</a:t>
            </a:r>
          </a:p>
          <a:p>
            <a:r>
              <a:rPr lang="de-DE" dirty="0"/>
              <a:t>- Deshalb Computer mit Tools wie Bitlocker/</a:t>
            </a:r>
            <a:r>
              <a:rPr lang="de-DE" dirty="0" err="1"/>
              <a:t>VeraCrypt</a:t>
            </a:r>
            <a:r>
              <a:rPr lang="de-DE" dirty="0"/>
              <a:t> (Windows), </a:t>
            </a:r>
            <a:r>
              <a:rPr lang="de-DE" dirty="0" err="1"/>
              <a:t>FileVault</a:t>
            </a:r>
            <a:r>
              <a:rPr lang="de-DE" dirty="0"/>
              <a:t> (Mac) oder LUKS (Linux) verschlüsseln</a:t>
            </a:r>
          </a:p>
          <a:p>
            <a:r>
              <a:rPr lang="de-DE" dirty="0"/>
              <a:t>- Das gleiche gilt für externe Festplatten und USB-Sticks: Sobald sie an einen Computer angeschlossen werden, kann man ihre Daten auslesen wenn sie nicht verschlüsselt sind</a:t>
            </a:r>
          </a:p>
          <a:p>
            <a:r>
              <a:rPr lang="de-DE" dirty="0"/>
              <a:t>---</a:t>
            </a:r>
          </a:p>
          <a:p>
            <a:endParaRPr lang="de-DE" dirty="0"/>
          </a:p>
          <a:p>
            <a:r>
              <a:rPr lang="de-DE" dirty="0"/>
              <a:t># Cloud-</a:t>
            </a:r>
            <a:r>
              <a:rPr lang="de-DE" dirty="0" err="1"/>
              <a:t>based</a:t>
            </a:r>
            <a:r>
              <a:rPr lang="de-DE" dirty="0"/>
              <a:t>/online Storage</a:t>
            </a:r>
          </a:p>
          <a:p>
            <a:r>
              <a:rPr lang="de-DE" dirty="0"/>
              <a:t>- Viele Anbieter von Cloudspeicher verschlüsseln Daten auf deren Servern - allerdings besitzen sie den Master-Schlüssel um die Daten entschlüsseln und lesen zu können</a:t>
            </a:r>
          </a:p>
          <a:p>
            <a:r>
              <a:rPr lang="de-DE" dirty="0"/>
              <a:t>- Stattdessen besser Anbieter suchen die Zero-</a:t>
            </a:r>
            <a:r>
              <a:rPr lang="de-DE" dirty="0" err="1"/>
              <a:t>knowledge</a:t>
            </a:r>
            <a:r>
              <a:rPr lang="de-DE" dirty="0"/>
              <a:t> unterstützen</a:t>
            </a:r>
          </a:p>
          <a:p>
            <a:r>
              <a:rPr lang="de-DE" dirty="0"/>
              <a:t>  - Dies bedeutet dass die Daten lokal auf dem Rechner verschlüsselt werden bevor sie ins Internet übermittelt werden</a:t>
            </a:r>
          </a:p>
          <a:p>
            <a:r>
              <a:rPr lang="de-DE" dirty="0"/>
              <a:t>  - Niemand außer Ihnen selbst kann sonst die Daten lesen</a:t>
            </a:r>
          </a:p>
          <a:p>
            <a:r>
              <a:rPr lang="de-DE" dirty="0"/>
              <a:t>- Alternativ Daten lokal mit Tools wie </a:t>
            </a:r>
            <a:r>
              <a:rPr lang="de-DE" dirty="0" err="1"/>
              <a:t>Cryptomator</a:t>
            </a:r>
            <a:r>
              <a:rPr lang="de-DE" dirty="0"/>
              <a:t> oder </a:t>
            </a:r>
            <a:r>
              <a:rPr lang="de-DE" dirty="0" err="1"/>
              <a:t>BoxCryptor</a:t>
            </a:r>
            <a:r>
              <a:rPr lang="de-DE" dirty="0"/>
              <a:t> verschlüsseln bevor man sie an z.B. Dropbox versendet</a:t>
            </a:r>
          </a:p>
        </p:txBody>
      </p:sp>
      <p:sp>
        <p:nvSpPr>
          <p:cNvPr id="4" name="Marcador de número de diapositiva 3">
            <a:extLst>
              <a:ext uri="{FF2B5EF4-FFF2-40B4-BE49-F238E27FC236}">
                <a16:creationId xmlns:a16="http://schemas.microsoft.com/office/drawing/2014/main" id="{0A0CE88B-250A-EFE2-02D6-6E56620666DC}"/>
              </a:ext>
            </a:extLst>
          </p:cNvPr>
          <p:cNvSpPr>
            <a:spLocks noGrp="1"/>
          </p:cNvSpPr>
          <p:nvPr>
            <p:ph type="sldNum" sz="quarter" idx="5"/>
          </p:nvPr>
        </p:nvSpPr>
        <p:spPr/>
        <p:txBody>
          <a:bodyPr/>
          <a:lstStyle/>
          <a:p>
            <a:fld id="{597B8D6C-E97B-4E04-B86F-7B1E944B717B}" type="slidenum">
              <a:rPr lang="de-DE" smtClean="0"/>
              <a:t>33</a:t>
            </a:fld>
            <a:endParaRPr lang="de-DE"/>
          </a:p>
        </p:txBody>
      </p:sp>
    </p:spTree>
    <p:extLst>
      <p:ext uri="{BB962C8B-B14F-4D97-AF65-F5344CB8AC3E}">
        <p14:creationId xmlns:p14="http://schemas.microsoft.com/office/powerpoint/2010/main" val="25487517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de-DE" dirty="0"/>
              <a:t># Backups</a:t>
            </a:r>
          </a:p>
          <a:p>
            <a:endParaRPr lang="de-DE" dirty="0"/>
          </a:p>
          <a:p>
            <a:r>
              <a:rPr lang="de-DE" dirty="0"/>
              <a:t>- Regelmäßig Backups von wichtigen Daten erstellen, beispielsweise über NAS oder (verschlüsselten) USB-Stick</a:t>
            </a:r>
          </a:p>
          <a:p>
            <a:r>
              <a:rPr lang="de-DE" dirty="0"/>
              <a:t>- Mehrere Versionsstände vorhalten, z.B. nach Schema Großvater, Vater, Sohn</a:t>
            </a:r>
          </a:p>
          <a:p>
            <a:r>
              <a:rPr lang="de-DE" dirty="0"/>
              <a:t>- Nur Backups, die nicht mit einem Computer oder Netzwerk verbunden sind (Offline-Backups) schützen vor Verschlüsselung durch Trojaner o.ä.</a:t>
            </a:r>
          </a:p>
          <a:p>
            <a:r>
              <a:rPr lang="de-DE" dirty="0"/>
              <a:t>- Auch Backups müssen verschlüsselt sein um unerlaubten Zugriff zu unterbinden</a:t>
            </a:r>
          </a:p>
          <a:p>
            <a:r>
              <a:rPr lang="de-DE" dirty="0"/>
              <a:t>- Regelmäßig Wiederherstellen der Daten üben um für den Ernstfall vorbereitet zu sein</a:t>
            </a:r>
          </a:p>
        </p:txBody>
      </p:sp>
      <p:sp>
        <p:nvSpPr>
          <p:cNvPr id="4" name="Marcador de número de diapositiva 3"/>
          <p:cNvSpPr>
            <a:spLocks noGrp="1"/>
          </p:cNvSpPr>
          <p:nvPr>
            <p:ph type="sldNum" sz="quarter" idx="5"/>
          </p:nvPr>
        </p:nvSpPr>
        <p:spPr/>
        <p:txBody>
          <a:bodyPr/>
          <a:lstStyle/>
          <a:p>
            <a:fld id="{597B8D6C-E97B-4E04-B86F-7B1E944B717B}" type="slidenum">
              <a:rPr lang="de-DE" smtClean="0"/>
              <a:t>34</a:t>
            </a:fld>
            <a:endParaRPr lang="de-DE"/>
          </a:p>
        </p:txBody>
      </p:sp>
    </p:spTree>
    <p:extLst>
      <p:ext uri="{BB962C8B-B14F-4D97-AF65-F5344CB8AC3E}">
        <p14:creationId xmlns:p14="http://schemas.microsoft.com/office/powerpoint/2010/main" val="23207339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BF36EA-EE10-81FD-A04E-23B972CD52DB}"/>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02E86648-0C69-5565-A999-7C494BEF9AC5}"/>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E16F6EC4-F51A-A6A6-52E6-76E5BB8ABED4}"/>
              </a:ext>
            </a:extLst>
          </p:cNvPr>
          <p:cNvSpPr>
            <a:spLocks noGrp="1"/>
          </p:cNvSpPr>
          <p:nvPr>
            <p:ph type="body" idx="1"/>
          </p:nvPr>
        </p:nvSpPr>
        <p:spPr/>
        <p:txBody>
          <a:bodyPr/>
          <a:lstStyle/>
          <a:p>
            <a:r>
              <a:rPr lang="de-DE" dirty="0"/>
              <a:t># Backups</a:t>
            </a:r>
          </a:p>
          <a:p>
            <a:endParaRPr lang="de-DE" dirty="0"/>
          </a:p>
          <a:p>
            <a:pPr marL="0" indent="0">
              <a:buFontTx/>
              <a:buNone/>
            </a:pPr>
            <a:r>
              <a:rPr lang="de-DE" dirty="0"/>
              <a:t>- Regelmäßig Backups von wichtigen Daten erstellen, beispielsweise über NAS oder (verschlüsselten) USB-Stick</a:t>
            </a:r>
          </a:p>
          <a:p>
            <a:r>
              <a:rPr lang="de-DE" dirty="0"/>
              <a:t>- Mehrere Versionsstände vorhalten, z.B. nach Schema Großvater, Vater, Sohn</a:t>
            </a:r>
          </a:p>
          <a:p>
            <a:pPr marL="171450" indent="-171450">
              <a:buFontTx/>
              <a:buChar char="-"/>
            </a:pPr>
            <a:r>
              <a:rPr lang="de-DE" dirty="0"/>
              <a:t>Nur Backups, die nicht mit einem Computer oder Netzwerk verbunden sind (Offline-Backups) schützen vor Verschlüsselung durch Trojaner o.ä.</a:t>
            </a:r>
          </a:p>
          <a:p>
            <a:pPr marL="171450" indent="-171450">
              <a:buFontTx/>
              <a:buChar char="-"/>
            </a:pPr>
            <a:r>
              <a:rPr lang="de-DE" dirty="0"/>
              <a:t>Backup an anderem Standort</a:t>
            </a:r>
          </a:p>
          <a:p>
            <a:r>
              <a:rPr lang="de-DE" dirty="0"/>
              <a:t>- Auch Backups müssen verschlüsselt sein, um unerlaubten Zugriff zu unterbinden</a:t>
            </a:r>
          </a:p>
          <a:p>
            <a:r>
              <a:rPr lang="de-DE" dirty="0"/>
              <a:t>- Regelmäßig Wiederherstellen der Daten üben, um für den Ernstfall vorbereitet zu sein</a:t>
            </a:r>
          </a:p>
        </p:txBody>
      </p:sp>
      <p:sp>
        <p:nvSpPr>
          <p:cNvPr id="4" name="Marcador de número de diapositiva 3">
            <a:extLst>
              <a:ext uri="{FF2B5EF4-FFF2-40B4-BE49-F238E27FC236}">
                <a16:creationId xmlns:a16="http://schemas.microsoft.com/office/drawing/2014/main" id="{FB6D7500-1ACE-959C-8FB9-6B588768B815}"/>
              </a:ext>
            </a:extLst>
          </p:cNvPr>
          <p:cNvSpPr>
            <a:spLocks noGrp="1"/>
          </p:cNvSpPr>
          <p:nvPr>
            <p:ph type="sldNum" sz="quarter" idx="5"/>
          </p:nvPr>
        </p:nvSpPr>
        <p:spPr/>
        <p:txBody>
          <a:bodyPr/>
          <a:lstStyle/>
          <a:p>
            <a:fld id="{597B8D6C-E97B-4E04-B86F-7B1E944B717B}" type="slidenum">
              <a:rPr lang="de-DE" smtClean="0"/>
              <a:t>35</a:t>
            </a:fld>
            <a:endParaRPr lang="de-DE"/>
          </a:p>
        </p:txBody>
      </p:sp>
    </p:spTree>
    <p:extLst>
      <p:ext uri="{BB962C8B-B14F-4D97-AF65-F5344CB8AC3E}">
        <p14:creationId xmlns:p14="http://schemas.microsoft.com/office/powerpoint/2010/main" val="6183020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D599DC-E0DD-53B8-AF30-16B54C8D9B2F}"/>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1801C577-D338-A980-5559-A183556A8EE9}"/>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E6E07308-E8C8-B90B-D89D-75B641CA4C34}"/>
              </a:ext>
            </a:extLst>
          </p:cNvPr>
          <p:cNvSpPr>
            <a:spLocks noGrp="1"/>
          </p:cNvSpPr>
          <p:nvPr>
            <p:ph type="body" idx="1"/>
          </p:nvPr>
        </p:nvSpPr>
        <p:spPr/>
        <p:txBody>
          <a:bodyPr/>
          <a:lstStyle/>
          <a:p>
            <a:r>
              <a:rPr lang="de-DE" dirty="0"/>
              <a:t># Allgemein</a:t>
            </a:r>
          </a:p>
          <a:p>
            <a:endParaRPr lang="de-DE" dirty="0"/>
          </a:p>
          <a:p>
            <a:r>
              <a:rPr lang="de-DE" dirty="0"/>
              <a:t>- Es gibt keinen 100% Schutz vor Angriffen. Es ist nur möglich, Maßnahmen zu ergreifen um das Risiko möglichst gering zu halten</a:t>
            </a:r>
          </a:p>
          <a:p>
            <a:r>
              <a:rPr lang="de-DE" dirty="0"/>
              <a:t>- Regelmäßig überprüfen ob das was man gestern tat auch heute und morgen noch sinnvoll und sicher ist</a:t>
            </a:r>
          </a:p>
          <a:p>
            <a:r>
              <a:rPr lang="de-DE" dirty="0"/>
              <a:t>---</a:t>
            </a:r>
          </a:p>
          <a:p>
            <a:r>
              <a:rPr lang="de-DE" dirty="0"/>
              <a:t>- bei Produkten die man kostenlos nutzen kann ist man oft selbst das Produkt</a:t>
            </a:r>
          </a:p>
          <a:p>
            <a:r>
              <a:rPr lang="de-DE" dirty="0"/>
              <a:t>  - Anbieter nutzen Kundendaten und verkaufen diese an Werbepartner weiter</a:t>
            </a:r>
          </a:p>
          <a:p>
            <a:r>
              <a:rPr lang="de-DE" dirty="0"/>
              <a:t>  - Freeware kann sich als Spyware entpuppen die sensible Benutzerinformationen an den Hersteller verschickt</a:t>
            </a:r>
          </a:p>
          <a:p>
            <a:r>
              <a:rPr lang="de-DE" dirty="0"/>
              <a:t>  - Manchmal ist es besser, für ein Produkt zu zahlen und so Datensammelei einzudämmen</a:t>
            </a:r>
          </a:p>
          <a:p>
            <a:r>
              <a:rPr lang="de-DE" dirty="0"/>
              <a:t>- Nur notwendige Software installieren und diese nur aus vertrauenswürdigen Quellen installieren</a:t>
            </a:r>
          </a:p>
          <a:p>
            <a:r>
              <a:rPr lang="de-DE" dirty="0"/>
              <a:t>---</a:t>
            </a:r>
          </a:p>
          <a:p>
            <a:r>
              <a:rPr lang="de-DE" dirty="0"/>
              <a:t>- Immer Betriebssystem und verwendete Software aktuell halten</a:t>
            </a:r>
          </a:p>
          <a:p>
            <a:r>
              <a:rPr lang="de-DE" dirty="0"/>
              <a:t>- Virenscanner aktuell halten und nicht umgehen durch Deaktivieren</a:t>
            </a:r>
          </a:p>
          <a:p>
            <a:r>
              <a:rPr lang="de-DE" dirty="0"/>
              <a:t>- Sich dessen bewusst sein, das Software-Suiten die versprechen gegen "alle" Angriffsmöglichkeiten zu schützen auch ihre Grenzen haben</a:t>
            </a:r>
          </a:p>
          <a:p>
            <a:endParaRPr lang="de-DE" dirty="0"/>
          </a:p>
        </p:txBody>
      </p:sp>
      <p:sp>
        <p:nvSpPr>
          <p:cNvPr id="4" name="Marcador de número de diapositiva 3">
            <a:extLst>
              <a:ext uri="{FF2B5EF4-FFF2-40B4-BE49-F238E27FC236}">
                <a16:creationId xmlns:a16="http://schemas.microsoft.com/office/drawing/2014/main" id="{D51FF417-70FF-6B04-93F9-D73777DCA530}"/>
              </a:ext>
            </a:extLst>
          </p:cNvPr>
          <p:cNvSpPr>
            <a:spLocks noGrp="1"/>
          </p:cNvSpPr>
          <p:nvPr>
            <p:ph type="sldNum" sz="quarter" idx="5"/>
          </p:nvPr>
        </p:nvSpPr>
        <p:spPr/>
        <p:txBody>
          <a:bodyPr/>
          <a:lstStyle/>
          <a:p>
            <a:fld id="{597B8D6C-E97B-4E04-B86F-7B1E944B717B}" type="slidenum">
              <a:rPr lang="de-DE" smtClean="0"/>
              <a:t>36</a:t>
            </a:fld>
            <a:endParaRPr lang="de-DE"/>
          </a:p>
        </p:txBody>
      </p:sp>
    </p:spTree>
    <p:extLst>
      <p:ext uri="{BB962C8B-B14F-4D97-AF65-F5344CB8AC3E}">
        <p14:creationId xmlns:p14="http://schemas.microsoft.com/office/powerpoint/2010/main" val="14269372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de-DE" dirty="0"/>
              <a:t>Basis sind die 3 Säulen</a:t>
            </a:r>
          </a:p>
          <a:p>
            <a:r>
              <a:rPr lang="de-DE" dirty="0"/>
              <a:t>- Vertraulichkeit, kein unerlaubter Zugriff</a:t>
            </a:r>
          </a:p>
          <a:p>
            <a:r>
              <a:rPr lang="de-DE" dirty="0"/>
              <a:t>- Integrität, keine unerlaubte Veränderung</a:t>
            </a:r>
          </a:p>
          <a:p>
            <a:r>
              <a:rPr lang="de-DE" dirty="0"/>
              <a:t>- Verfügbarkeit, Systeme und Daten stehen immer zur Verfügung</a:t>
            </a:r>
          </a:p>
          <a:p>
            <a:endParaRPr lang="de-DE" dirty="0"/>
          </a:p>
          <a:p>
            <a:r>
              <a:rPr lang="de-DE" dirty="0"/>
              <a:t>Sobald eine der 3 Säulen durchbrochen ist besteht die Gefahr eines großen Schadens</a:t>
            </a:r>
            <a:endParaRPr lang="es-MX" dirty="0"/>
          </a:p>
          <a:p>
            <a:endParaRPr lang="de-DE" dirty="0"/>
          </a:p>
        </p:txBody>
      </p:sp>
      <p:sp>
        <p:nvSpPr>
          <p:cNvPr id="4" name="Marcador de número de diapositiva 3"/>
          <p:cNvSpPr>
            <a:spLocks noGrp="1"/>
          </p:cNvSpPr>
          <p:nvPr>
            <p:ph type="sldNum" sz="quarter" idx="5"/>
          </p:nvPr>
        </p:nvSpPr>
        <p:spPr/>
        <p:txBody>
          <a:bodyPr/>
          <a:lstStyle/>
          <a:p>
            <a:fld id="{597B8D6C-E97B-4E04-B86F-7B1E944B717B}" type="slidenum">
              <a:rPr lang="de-DE" smtClean="0"/>
              <a:t>6</a:t>
            </a:fld>
            <a:endParaRPr lang="de-DE"/>
          </a:p>
        </p:txBody>
      </p:sp>
    </p:spTree>
    <p:extLst>
      <p:ext uri="{BB962C8B-B14F-4D97-AF65-F5344CB8AC3E}">
        <p14:creationId xmlns:p14="http://schemas.microsoft.com/office/powerpoint/2010/main" val="18421911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AC7187-7845-1F62-2416-53BE088AA488}"/>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657B4718-1371-5D8C-F1D2-58C93E12EDCC}"/>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2B9DD2AA-6C09-BD24-9AC3-7C9D5A9F7C63}"/>
              </a:ext>
            </a:extLst>
          </p:cNvPr>
          <p:cNvSpPr>
            <a:spLocks noGrp="1"/>
          </p:cNvSpPr>
          <p:nvPr>
            <p:ph type="body" idx="1"/>
          </p:nvPr>
        </p:nvSpPr>
        <p:spPr/>
        <p:txBody>
          <a:bodyPr/>
          <a:lstStyle/>
          <a:p>
            <a:r>
              <a:rPr lang="de-DE" dirty="0"/>
              <a:t># Allgemein</a:t>
            </a:r>
          </a:p>
          <a:p>
            <a:endParaRPr lang="de-DE" dirty="0"/>
          </a:p>
          <a:p>
            <a:r>
              <a:rPr lang="de-DE" dirty="0"/>
              <a:t>- Es gibt keinen 100% Schutz vor Angriffen. Es ist nur möglich, Maßnahmen zu ergreifen, um das Risiko möglichst gering zu halten</a:t>
            </a:r>
          </a:p>
          <a:p>
            <a:r>
              <a:rPr lang="de-DE" dirty="0"/>
              <a:t>- Regelmäßig überprüfen, ob das, was man gestern tat, auch heute und morgen noch sinnvoll und sicher ist</a:t>
            </a:r>
          </a:p>
          <a:p>
            <a:r>
              <a:rPr lang="de-DE" dirty="0"/>
              <a:t>---</a:t>
            </a:r>
          </a:p>
          <a:p>
            <a:r>
              <a:rPr lang="de-DE" dirty="0"/>
              <a:t>- bei Produkten, die man kostenlos nutzen kann ist man oft selbst das Produkt</a:t>
            </a:r>
          </a:p>
          <a:p>
            <a:r>
              <a:rPr lang="de-DE" dirty="0"/>
              <a:t>  - Anbieter nutzen Kundendaten und verkaufen diese an Werbepartner weiter</a:t>
            </a:r>
          </a:p>
          <a:p>
            <a:r>
              <a:rPr lang="de-DE" dirty="0"/>
              <a:t>  - Freeware kann sich als Spyware entpuppen, die sensible Benutzerinformationen an den Hersteller verschickt</a:t>
            </a:r>
          </a:p>
          <a:p>
            <a:r>
              <a:rPr lang="de-DE" dirty="0"/>
              <a:t>  - Manchmal ist es besser, für ein Produkt zu zahlen und so Datensammelei einzudämmen</a:t>
            </a:r>
          </a:p>
          <a:p>
            <a:r>
              <a:rPr lang="de-DE" dirty="0"/>
              <a:t>- Nur notwendige Software installieren und diese nur aus vertrauenswürdigen Quellen installieren</a:t>
            </a:r>
          </a:p>
          <a:p>
            <a:r>
              <a:rPr lang="de-DE" dirty="0"/>
              <a:t>---</a:t>
            </a:r>
          </a:p>
          <a:p>
            <a:r>
              <a:rPr lang="de-DE" dirty="0"/>
              <a:t>- Immer Betriebssystem und verwendete Software aktuell halten</a:t>
            </a:r>
          </a:p>
          <a:p>
            <a:r>
              <a:rPr lang="de-DE" dirty="0"/>
              <a:t>- Virenscanner aktuell halten und nicht umgehen durch Deaktivieren</a:t>
            </a:r>
          </a:p>
          <a:p>
            <a:r>
              <a:rPr lang="de-DE" dirty="0"/>
              <a:t>- Sich dessen bewusst sein, dass Software-Suiten die versprechen gegen "alle" Angriffsmöglichkeiten zu schützen auch ihre Grenzen haben</a:t>
            </a:r>
          </a:p>
          <a:p>
            <a:endParaRPr lang="de-DE" dirty="0"/>
          </a:p>
        </p:txBody>
      </p:sp>
      <p:sp>
        <p:nvSpPr>
          <p:cNvPr id="4" name="Marcador de número de diapositiva 3">
            <a:extLst>
              <a:ext uri="{FF2B5EF4-FFF2-40B4-BE49-F238E27FC236}">
                <a16:creationId xmlns:a16="http://schemas.microsoft.com/office/drawing/2014/main" id="{D3ECFF4E-13DC-A1E7-856E-89451C3A0576}"/>
              </a:ext>
            </a:extLst>
          </p:cNvPr>
          <p:cNvSpPr>
            <a:spLocks noGrp="1"/>
          </p:cNvSpPr>
          <p:nvPr>
            <p:ph type="sldNum" sz="quarter" idx="5"/>
          </p:nvPr>
        </p:nvSpPr>
        <p:spPr/>
        <p:txBody>
          <a:bodyPr/>
          <a:lstStyle/>
          <a:p>
            <a:fld id="{597B8D6C-E97B-4E04-B86F-7B1E944B717B}" type="slidenum">
              <a:rPr lang="de-DE" smtClean="0"/>
              <a:t>37</a:t>
            </a:fld>
            <a:endParaRPr lang="de-DE"/>
          </a:p>
        </p:txBody>
      </p:sp>
    </p:spTree>
    <p:extLst>
      <p:ext uri="{BB962C8B-B14F-4D97-AF65-F5344CB8AC3E}">
        <p14:creationId xmlns:p14="http://schemas.microsoft.com/office/powerpoint/2010/main" val="293204960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9B2B0C-731A-A575-FCC6-94EC032ED43A}"/>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D09EC6C9-2FE4-D2BD-CC42-0270F2FC81A4}"/>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EBFB680A-5B8C-0374-29BA-AA0DE419FFD3}"/>
              </a:ext>
            </a:extLst>
          </p:cNvPr>
          <p:cNvSpPr>
            <a:spLocks noGrp="1"/>
          </p:cNvSpPr>
          <p:nvPr>
            <p:ph type="body" idx="1"/>
          </p:nvPr>
        </p:nvSpPr>
        <p:spPr/>
        <p:txBody>
          <a:bodyPr/>
          <a:lstStyle/>
          <a:p>
            <a:r>
              <a:rPr lang="de-DE" dirty="0"/>
              <a:t># Allgemein</a:t>
            </a:r>
          </a:p>
          <a:p>
            <a:endParaRPr lang="de-DE" dirty="0"/>
          </a:p>
          <a:p>
            <a:r>
              <a:rPr lang="de-DE" dirty="0"/>
              <a:t>- Es gibt keinen 100% Schutz vor Angriffen. Es ist nur möglich, Maßnahmen zu ergreifen um das Risiko möglichst gering zu halten</a:t>
            </a:r>
          </a:p>
          <a:p>
            <a:r>
              <a:rPr lang="de-DE" dirty="0"/>
              <a:t>- Regelmäßig überprüfen ob das was man gestern tat auch heute und morgen noch sinnvoll und sicher ist</a:t>
            </a:r>
          </a:p>
          <a:p>
            <a:r>
              <a:rPr lang="de-DE" dirty="0"/>
              <a:t>---</a:t>
            </a:r>
          </a:p>
          <a:p>
            <a:r>
              <a:rPr lang="de-DE" dirty="0"/>
              <a:t>- bei Produkten die man kostenlos nutzen kann ist man oft selbst das Produkt</a:t>
            </a:r>
          </a:p>
          <a:p>
            <a:r>
              <a:rPr lang="de-DE" dirty="0"/>
              <a:t>  - Anbieter nutzen Kundendaten und verkaufen diese an Werbepartner weiter</a:t>
            </a:r>
          </a:p>
          <a:p>
            <a:r>
              <a:rPr lang="de-DE" dirty="0"/>
              <a:t>  - Freeware kann sich als Spyware entpuppen die sensible Benutzerinformationen an den Hersteller verschickt</a:t>
            </a:r>
          </a:p>
          <a:p>
            <a:r>
              <a:rPr lang="de-DE" dirty="0"/>
              <a:t>  - Manchmal ist es besser, für ein Produkt zu zahlen und so Datensammelei einzudämmen</a:t>
            </a:r>
          </a:p>
          <a:p>
            <a:r>
              <a:rPr lang="de-DE" dirty="0"/>
              <a:t>- Nur notwendige Software installieren und diese nur aus vertrauenswürdigen Quellen installieren</a:t>
            </a:r>
          </a:p>
          <a:p>
            <a:r>
              <a:rPr lang="de-DE" dirty="0"/>
              <a:t>---</a:t>
            </a:r>
          </a:p>
          <a:p>
            <a:r>
              <a:rPr lang="de-DE" dirty="0"/>
              <a:t>- Immer Betriebssystem und verwendete Software aktuell halten</a:t>
            </a:r>
          </a:p>
          <a:p>
            <a:r>
              <a:rPr lang="de-DE" dirty="0"/>
              <a:t>- Virenscanner aktuell halten und nicht umgehen durch Deaktivieren</a:t>
            </a:r>
          </a:p>
          <a:p>
            <a:r>
              <a:rPr lang="de-DE" dirty="0"/>
              <a:t>- Sich dessen bewusst sein, das Software-Suiten die versprechen gegen "alle" Angriffsmöglichkeiten zu schützen auch ihre Grenzen haben</a:t>
            </a:r>
          </a:p>
          <a:p>
            <a:endParaRPr lang="de-DE" dirty="0"/>
          </a:p>
        </p:txBody>
      </p:sp>
      <p:sp>
        <p:nvSpPr>
          <p:cNvPr id="4" name="Marcador de número de diapositiva 3">
            <a:extLst>
              <a:ext uri="{FF2B5EF4-FFF2-40B4-BE49-F238E27FC236}">
                <a16:creationId xmlns:a16="http://schemas.microsoft.com/office/drawing/2014/main" id="{4CBE91D3-D2BC-DAC5-F6A2-BE293E7F6590}"/>
              </a:ext>
            </a:extLst>
          </p:cNvPr>
          <p:cNvSpPr>
            <a:spLocks noGrp="1"/>
          </p:cNvSpPr>
          <p:nvPr>
            <p:ph type="sldNum" sz="quarter" idx="5"/>
          </p:nvPr>
        </p:nvSpPr>
        <p:spPr/>
        <p:txBody>
          <a:bodyPr/>
          <a:lstStyle/>
          <a:p>
            <a:fld id="{597B8D6C-E97B-4E04-B86F-7B1E944B717B}" type="slidenum">
              <a:rPr lang="de-DE" smtClean="0"/>
              <a:t>38</a:t>
            </a:fld>
            <a:endParaRPr lang="de-DE"/>
          </a:p>
        </p:txBody>
      </p:sp>
    </p:spTree>
    <p:extLst>
      <p:ext uri="{BB962C8B-B14F-4D97-AF65-F5344CB8AC3E}">
        <p14:creationId xmlns:p14="http://schemas.microsoft.com/office/powerpoint/2010/main" val="277062652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FF8E13-7A56-A74F-12C6-0978117C5232}"/>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66C71084-13F5-DD12-921F-714D39070023}"/>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EC9F91D1-0E1C-3C79-66CD-25E5FB3E742F}"/>
              </a:ext>
            </a:extLst>
          </p:cNvPr>
          <p:cNvSpPr>
            <a:spLocks noGrp="1"/>
          </p:cNvSpPr>
          <p:nvPr>
            <p:ph type="body" idx="1"/>
          </p:nvPr>
        </p:nvSpPr>
        <p:spPr/>
        <p:txBody>
          <a:bodyPr/>
          <a:lstStyle/>
          <a:p>
            <a:endParaRPr lang="de-DE" dirty="0"/>
          </a:p>
        </p:txBody>
      </p:sp>
      <p:sp>
        <p:nvSpPr>
          <p:cNvPr id="4" name="Marcador de número de diapositiva 3">
            <a:extLst>
              <a:ext uri="{FF2B5EF4-FFF2-40B4-BE49-F238E27FC236}">
                <a16:creationId xmlns:a16="http://schemas.microsoft.com/office/drawing/2014/main" id="{F313D1F9-615A-6892-B1EE-DDA2A541F2FB}"/>
              </a:ext>
            </a:extLst>
          </p:cNvPr>
          <p:cNvSpPr>
            <a:spLocks noGrp="1"/>
          </p:cNvSpPr>
          <p:nvPr>
            <p:ph type="sldNum" sz="quarter" idx="5"/>
          </p:nvPr>
        </p:nvSpPr>
        <p:spPr/>
        <p:txBody>
          <a:bodyPr/>
          <a:lstStyle/>
          <a:p>
            <a:fld id="{597B8D6C-E97B-4E04-B86F-7B1E944B717B}" type="slidenum">
              <a:rPr lang="de-DE" smtClean="0"/>
              <a:t>39</a:t>
            </a:fld>
            <a:endParaRPr lang="de-DE"/>
          </a:p>
        </p:txBody>
      </p:sp>
    </p:spTree>
    <p:extLst>
      <p:ext uri="{BB962C8B-B14F-4D97-AF65-F5344CB8AC3E}">
        <p14:creationId xmlns:p14="http://schemas.microsoft.com/office/powerpoint/2010/main" val="41226986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de-DE" dirty="0"/>
              <a:t>- Regelmäßig darüber nachdenken welche Datentypen man bei der Arbeit und privat nutzt und wie man diese schützen kann wenn sie verloren gehen bzw. gestohlen werden und sich in den Händen von jemandem befinden der mir nicht freundlich gesinnt ist</a:t>
            </a:r>
          </a:p>
        </p:txBody>
      </p:sp>
      <p:sp>
        <p:nvSpPr>
          <p:cNvPr id="4" name="Marcador de número de diapositiva 3"/>
          <p:cNvSpPr>
            <a:spLocks noGrp="1"/>
          </p:cNvSpPr>
          <p:nvPr>
            <p:ph type="sldNum" sz="quarter" idx="5"/>
          </p:nvPr>
        </p:nvSpPr>
        <p:spPr/>
        <p:txBody>
          <a:bodyPr/>
          <a:lstStyle/>
          <a:p>
            <a:fld id="{597B8D6C-E97B-4E04-B86F-7B1E944B717B}" type="slidenum">
              <a:rPr lang="de-DE" smtClean="0"/>
              <a:t>7</a:t>
            </a:fld>
            <a:endParaRPr lang="de-DE"/>
          </a:p>
        </p:txBody>
      </p:sp>
    </p:spTree>
    <p:extLst>
      <p:ext uri="{BB962C8B-B14F-4D97-AF65-F5344CB8AC3E}">
        <p14:creationId xmlns:p14="http://schemas.microsoft.com/office/powerpoint/2010/main" val="38765374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6E2F33-5F94-AE76-9E7B-E00898F8B65D}"/>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B3D30969-A0B6-788D-E631-391591516260}"/>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CFF8D06F-56F7-D02F-CB37-A93E98E528FD}"/>
              </a:ext>
            </a:extLst>
          </p:cNvPr>
          <p:cNvSpPr>
            <a:spLocks noGrp="1"/>
          </p:cNvSpPr>
          <p:nvPr>
            <p:ph type="body" idx="1"/>
          </p:nvPr>
        </p:nvSpPr>
        <p:spPr/>
        <p:txBody>
          <a:bodyPr/>
          <a:lstStyle/>
          <a:p>
            <a:pPr marL="0" indent="0">
              <a:buFontTx/>
              <a:buNone/>
            </a:pPr>
            <a:r>
              <a:rPr lang="de-DE" dirty="0"/>
              <a:t>-  Adressen von externen oder internen Kontakten</a:t>
            </a:r>
          </a:p>
          <a:p>
            <a:pPr marL="0" indent="0">
              <a:buFontTx/>
              <a:buNone/>
            </a:pPr>
            <a:r>
              <a:rPr lang="de-DE" dirty="0"/>
              <a:t>Emailadresse</a:t>
            </a:r>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 Kontoverbindungen, Gehaltsabrechnungen, Finanzberichte</a:t>
            </a:r>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 Geburtstag, Geburtsort, Name der Mutter (wird oft verwendet, um Passwörter wiederherzustellen)</a:t>
            </a:r>
          </a:p>
          <a:p>
            <a:r>
              <a:rPr lang="de-DE" dirty="0"/>
              <a:t>-  Benutzernamen/Passwörter</a:t>
            </a:r>
          </a:p>
          <a:p>
            <a:r>
              <a:rPr lang="de-DE" dirty="0"/>
              <a:t>- in der Organisation verwendete Hardware und Software</a:t>
            </a:r>
          </a:p>
          <a:p>
            <a:r>
              <a:rPr lang="de-DE" dirty="0"/>
              <a:t>- Sozialversicherungsnummer</a:t>
            </a:r>
          </a:p>
          <a:p>
            <a:r>
              <a:rPr lang="de-DE" dirty="0"/>
              <a:t>- Regelmäßig darüber nachdenken welche Datentypen man bei der Arbeit und privat nutzt und wie man diese schützen kann wenn sie verloren gehen bzw. gestohlen werden und sich in den Händen von jemandem befinden der mir nicht freundlich gesinnt ist</a:t>
            </a:r>
          </a:p>
        </p:txBody>
      </p:sp>
      <p:sp>
        <p:nvSpPr>
          <p:cNvPr id="4" name="Marcador de número de diapositiva 3">
            <a:extLst>
              <a:ext uri="{FF2B5EF4-FFF2-40B4-BE49-F238E27FC236}">
                <a16:creationId xmlns:a16="http://schemas.microsoft.com/office/drawing/2014/main" id="{72BFE2DA-2966-A501-C367-042538A4E7F3}"/>
              </a:ext>
            </a:extLst>
          </p:cNvPr>
          <p:cNvSpPr>
            <a:spLocks noGrp="1"/>
          </p:cNvSpPr>
          <p:nvPr>
            <p:ph type="sldNum" sz="quarter" idx="5"/>
          </p:nvPr>
        </p:nvSpPr>
        <p:spPr/>
        <p:txBody>
          <a:bodyPr/>
          <a:lstStyle/>
          <a:p>
            <a:fld id="{597B8D6C-E97B-4E04-B86F-7B1E944B717B}" type="slidenum">
              <a:rPr lang="de-DE" smtClean="0"/>
              <a:t>9</a:t>
            </a:fld>
            <a:endParaRPr lang="de-DE"/>
          </a:p>
        </p:txBody>
      </p:sp>
    </p:spTree>
    <p:extLst>
      <p:ext uri="{BB962C8B-B14F-4D97-AF65-F5344CB8AC3E}">
        <p14:creationId xmlns:p14="http://schemas.microsoft.com/office/powerpoint/2010/main" val="15340370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de-DE" dirty="0"/>
              <a:t>- Definition: Methoden, die Angreifer nutzen um Vertrauen zu Personen/Mitarbeitern aufzubauen und ihnen so sensible Informationen zu entlocken, oft unter Einsatz von Druck oder dem Versuch, Mitleid zu erregen</a:t>
            </a:r>
          </a:p>
          <a:p>
            <a:r>
              <a:rPr lang="de-DE" dirty="0"/>
              <a:t>- Beispiele:</a:t>
            </a:r>
          </a:p>
          <a:p>
            <a:r>
              <a:rPr lang="de-DE" dirty="0"/>
              <a:t>  - wenn nicht sofort die vom vermeintlichen Chef angeordnete Überweisung erfolgt drohen hohe </a:t>
            </a:r>
            <a:r>
              <a:rPr lang="de-DE" dirty="0" err="1"/>
              <a:t>Mahungskosten</a:t>
            </a:r>
            <a:endParaRPr lang="de-DE" dirty="0"/>
          </a:p>
          <a:p>
            <a:r>
              <a:rPr lang="de-DE" dirty="0"/>
              <a:t>  - Angreifer gibt sich als neuer Kollege aus und bittet um Mithilfe in Form der telefonischen Übermittlung von Passwörtern</a:t>
            </a:r>
          </a:p>
          <a:p>
            <a:pPr marL="171450" indent="-171450">
              <a:buFontTx/>
              <a:buChar char="-"/>
            </a:pPr>
            <a:r>
              <a:rPr lang="de-DE" dirty="0"/>
              <a:t>Angreifer senden eine E-Mail und bitten um einen dringenden Rückruf beim Kundendienst eines genannten Unternehmens. Die Telefonnummer ist allerdings nicht die tatsächliche sondern eine von den Angreifern kontrollierte (Callback Phishing)</a:t>
            </a:r>
          </a:p>
          <a:p>
            <a:pPr marL="171450" indent="-171450">
              <a:buFontTx/>
              <a:buChar char="-"/>
            </a:pPr>
            <a:r>
              <a:rPr lang="de-DE" dirty="0"/>
              <a:t>Angreifer gibt sich als Enkel aus und gibt vor, in großer Not zu sein und (finanzielle) Unterstützung zu benötigen</a:t>
            </a:r>
          </a:p>
          <a:p>
            <a:pPr marL="0" indent="0">
              <a:buFontTx/>
              <a:buNone/>
            </a:pPr>
            <a:r>
              <a:rPr lang="de-DE" dirty="0"/>
              <a:t> - Angreifer gibt sich als technischer Support von z.B. Microsoft aus und gibt vor, ein Problem auf dem Computer lösen zu müssen</a:t>
            </a:r>
            <a:endParaRPr lang="es-MX" dirty="0"/>
          </a:p>
          <a:p>
            <a:endParaRPr lang="de-DE" dirty="0"/>
          </a:p>
        </p:txBody>
      </p:sp>
      <p:sp>
        <p:nvSpPr>
          <p:cNvPr id="4" name="Marcador de número de diapositiva 3"/>
          <p:cNvSpPr>
            <a:spLocks noGrp="1"/>
          </p:cNvSpPr>
          <p:nvPr>
            <p:ph type="sldNum" sz="quarter" idx="5"/>
          </p:nvPr>
        </p:nvSpPr>
        <p:spPr/>
        <p:txBody>
          <a:bodyPr/>
          <a:lstStyle/>
          <a:p>
            <a:fld id="{597B8D6C-E97B-4E04-B86F-7B1E944B717B}" type="slidenum">
              <a:rPr lang="de-DE" smtClean="0"/>
              <a:t>11</a:t>
            </a:fld>
            <a:endParaRPr lang="de-DE"/>
          </a:p>
        </p:txBody>
      </p:sp>
    </p:spTree>
    <p:extLst>
      <p:ext uri="{BB962C8B-B14F-4D97-AF65-F5344CB8AC3E}">
        <p14:creationId xmlns:p14="http://schemas.microsoft.com/office/powerpoint/2010/main" val="2255293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de-DE" dirty="0"/>
              <a:t>- Browser und E-Mail Clients sind direkt dem Internet ausgesetzt</a:t>
            </a:r>
          </a:p>
          <a:p>
            <a:r>
              <a:rPr lang="de-DE" dirty="0"/>
              <a:t>  -&gt; immer aktuell halten um gegen neue Angriffe möglichst gut geschützt zu sein</a:t>
            </a:r>
          </a:p>
          <a:p>
            <a:r>
              <a:rPr lang="de-DE" dirty="0"/>
              <a:t>- Vor Anklicken einen Links aus E-Mail, Chat-App, SMS etc. immer kurz prüfen</a:t>
            </a:r>
          </a:p>
          <a:p>
            <a:r>
              <a:rPr lang="de-DE" dirty="0"/>
              <a:t>  - Habe ich diesen Link erwartet?</a:t>
            </a:r>
          </a:p>
          <a:p>
            <a:r>
              <a:rPr lang="de-DE" dirty="0"/>
              <a:t>    - Link eines Paketzustellers obwohl gar kein Paket erwartet wird</a:t>
            </a:r>
          </a:p>
          <a:p>
            <a:r>
              <a:rPr lang="de-DE" dirty="0"/>
              <a:t>    - Link einer Bank bei der gar kein Konto vorhanden ist</a:t>
            </a:r>
          </a:p>
          <a:p>
            <a:r>
              <a:rPr lang="de-DE" dirty="0"/>
              <a:t>  - Ist mir die URL(=Linkadresse) bekannt?</a:t>
            </a:r>
          </a:p>
          <a:p>
            <a:r>
              <a:rPr lang="de-DE" dirty="0"/>
              <a:t>  - Ist die Übersetzung der Webseite oder E-Mail mangelhaft?</a:t>
            </a:r>
          </a:p>
          <a:p>
            <a:r>
              <a:rPr lang="de-DE" dirty="0"/>
              <a:t>  - Ist in der URL wirklich kein Buchstabe geändert? https://tollewebseite.com und https://t0llewebseite.com sind komplett verschieden</a:t>
            </a:r>
          </a:p>
          <a:p>
            <a:r>
              <a:rPr lang="de-DE" dirty="0"/>
              <a:t>  - Sonderzeichen/ Akzente oft nur schwer erkennbar</a:t>
            </a:r>
          </a:p>
          <a:p>
            <a:r>
              <a:rPr lang="de-DE" dirty="0"/>
              <a:t>  - Bin ich auf der offiziellen Seite oder gehört der hintere Teil der Domain zu einem anderen Land? .</a:t>
            </a:r>
            <a:r>
              <a:rPr lang="de-DE" dirty="0" err="1"/>
              <a:t>ru</a:t>
            </a:r>
            <a:r>
              <a:rPr lang="de-DE" dirty="0"/>
              <a:t>, .</a:t>
            </a:r>
            <a:r>
              <a:rPr lang="de-DE" dirty="0" err="1"/>
              <a:t>uk</a:t>
            </a:r>
            <a:r>
              <a:rPr lang="de-DE" dirty="0"/>
              <a:t>, .cn etc.?? </a:t>
            </a:r>
          </a:p>
          <a:p>
            <a:r>
              <a:rPr lang="de-DE" dirty="0"/>
              <a:t>    - Beispiel: https://firma.com.mx oder https://firma.de anstatt https://firma.com</a:t>
            </a:r>
          </a:p>
          <a:p>
            <a:r>
              <a:rPr lang="de-DE" dirty="0"/>
              <a:t>- Vor dem Anklicken eines Links auf diesen mit der Maus zeigen (auf Tablets lange draufdrücken) und in der Statusleiste dessen Korrektheit überprüfen</a:t>
            </a:r>
          </a:p>
          <a:p>
            <a:r>
              <a:rPr lang="de-DE" dirty="0"/>
              <a:t>  - Ist anstatt einer URL eine IP-Adresse (93.235.136.159) sichtbar?</a:t>
            </a:r>
          </a:p>
          <a:p>
            <a:pPr marL="171450" indent="-171450">
              <a:buFontTx/>
              <a:buChar char="-"/>
            </a:pPr>
            <a:r>
              <a:rPr lang="de-DE" dirty="0"/>
              <a:t>Gekürzte Links mit Diensten wie https://urlex.org/ oder https://unshorten.me/ überprüfen (den ganzen Link anzeigen lassen)</a:t>
            </a:r>
          </a:p>
          <a:p>
            <a:pPr marL="171450" indent="-171450">
              <a:buFontTx/>
              <a:buChar char="-"/>
            </a:pPr>
            <a:endParaRPr lang="de-DE" dirty="0"/>
          </a:p>
        </p:txBody>
      </p:sp>
      <p:sp>
        <p:nvSpPr>
          <p:cNvPr id="4" name="Marcador de número de diapositiva 3"/>
          <p:cNvSpPr>
            <a:spLocks noGrp="1"/>
          </p:cNvSpPr>
          <p:nvPr>
            <p:ph type="sldNum" sz="quarter" idx="5"/>
          </p:nvPr>
        </p:nvSpPr>
        <p:spPr/>
        <p:txBody>
          <a:bodyPr/>
          <a:lstStyle/>
          <a:p>
            <a:fld id="{597B8D6C-E97B-4E04-B86F-7B1E944B717B}" type="slidenum">
              <a:rPr lang="de-DE" smtClean="0"/>
              <a:t>13</a:t>
            </a:fld>
            <a:endParaRPr lang="de-DE"/>
          </a:p>
        </p:txBody>
      </p:sp>
    </p:spTree>
    <p:extLst>
      <p:ext uri="{BB962C8B-B14F-4D97-AF65-F5344CB8AC3E}">
        <p14:creationId xmlns:p14="http://schemas.microsoft.com/office/powerpoint/2010/main" val="5229808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4EF4C4-036D-0801-0BCF-44FD3144BBD8}"/>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1AA05B9C-48EB-5F3D-1CDE-E7568990F60E}"/>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A9ED73C2-3CDD-417C-3792-6FBDBE440649}"/>
              </a:ext>
            </a:extLst>
          </p:cNvPr>
          <p:cNvSpPr>
            <a:spLocks noGrp="1"/>
          </p:cNvSpPr>
          <p:nvPr>
            <p:ph type="body" idx="1"/>
          </p:nvPr>
        </p:nvSpPr>
        <p:spPr/>
        <p:txBody>
          <a:bodyPr/>
          <a:lstStyle/>
          <a:p>
            <a:endParaRPr lang="de-DE" dirty="0"/>
          </a:p>
          <a:p>
            <a:pPr marL="171450" indent="-171450">
              <a:buFontTx/>
              <a:buChar char="-"/>
            </a:pPr>
            <a:r>
              <a:rPr lang="de-DE" dirty="0"/>
              <a:t>- Beim Besuch von unbekannten Seiten diese kritisch hinterfragen und im Zweifelsfall den Besuch abbrechen</a:t>
            </a:r>
          </a:p>
          <a:p>
            <a:pPr marL="171450" indent="-171450">
              <a:buFontTx/>
              <a:buChar char="-"/>
            </a:pPr>
            <a:r>
              <a:rPr lang="de-DE" dirty="0"/>
              <a:t>- Ist das Design verschoben oder fehlt es gänzlich?</a:t>
            </a:r>
          </a:p>
          <a:p>
            <a:pPr marL="0" indent="0">
              <a:buFontTx/>
              <a:buNone/>
            </a:pPr>
            <a:r>
              <a:rPr lang="de-DE" dirty="0"/>
              <a:t>-   - Absender prüfen (ist die Sender-Email wirklich vom Absender)</a:t>
            </a:r>
          </a:p>
          <a:p>
            <a:pPr marL="171450" indent="-171450">
              <a:buFontTx/>
              <a:buChar char="-"/>
            </a:pPr>
            <a:r>
              <a:rPr lang="de-DE" dirty="0"/>
              <a:t>- Prüfung mit https://www.fortiguard.com/webfilter bzw. unbekannte Domains zur Prüfung einreichen</a:t>
            </a:r>
          </a:p>
          <a:p>
            <a:pPr marL="171450" indent="-171450">
              <a:buFontTx/>
              <a:buChar char="-"/>
            </a:pPr>
            <a:r>
              <a:rPr lang="de-DE" dirty="0"/>
              <a:t>- Adresse einer Webseite besser direkt manuell im Browser eingeben anstatt Link in E-Mail anzuklicken</a:t>
            </a:r>
          </a:p>
          <a:p>
            <a:pPr marL="171450" indent="-171450">
              <a:buFontTx/>
              <a:buChar char="-"/>
            </a:pPr>
            <a:r>
              <a:rPr lang="de-DE" dirty="0"/>
              <a:t>---</a:t>
            </a:r>
          </a:p>
          <a:p>
            <a:pPr marL="171450" indent="-171450">
              <a:buFontTx/>
              <a:buChar char="-"/>
            </a:pPr>
            <a:r>
              <a:rPr lang="de-DE" dirty="0"/>
              <a:t>- Auf Verkaufsplattformen immer nur die offiziellen Nachrichtenkanäle verwenden</a:t>
            </a:r>
          </a:p>
          <a:p>
            <a:pPr marL="171450" indent="-171450">
              <a:buFontTx/>
              <a:buChar char="-"/>
            </a:pPr>
            <a:r>
              <a:rPr lang="de-DE" dirty="0"/>
              <a:t>  - Falls sich ein potenzieller Käufer per Messenger meldet immer besonders vorsichtig und misstrauisch sein</a:t>
            </a:r>
          </a:p>
          <a:p>
            <a:pPr marL="171450" indent="-171450">
              <a:buFontTx/>
              <a:buChar char="-"/>
            </a:pPr>
            <a:r>
              <a:rPr lang="de-DE" dirty="0"/>
              <a:t>  - Eine häufige Masche ist, vorzugeben, einen Artikel kaufen zu wollen. Der Verkäufer soll zusätzlich noch Gutscheinkarten im Namen des Käufers erwerben</a:t>
            </a:r>
          </a:p>
          <a:p>
            <a:pPr marL="0" indent="0">
              <a:buFontTx/>
              <a:buNone/>
            </a:pPr>
            <a:r>
              <a:rPr lang="de-DE" dirty="0"/>
              <a:t>-     - Geben vor, das Geld per </a:t>
            </a:r>
            <a:r>
              <a:rPr lang="de-DE" dirty="0" err="1"/>
              <a:t>paypal</a:t>
            </a:r>
            <a:r>
              <a:rPr lang="de-DE" dirty="0"/>
              <a:t> zuzusenden (falsche </a:t>
            </a:r>
            <a:r>
              <a:rPr lang="de-DE" dirty="0" err="1"/>
              <a:t>Paypal</a:t>
            </a:r>
            <a:r>
              <a:rPr lang="de-DE" dirty="0"/>
              <a:t>-Webseite)</a:t>
            </a:r>
          </a:p>
          <a:p>
            <a:pPr marL="171450" indent="-171450">
              <a:buFontTx/>
              <a:buChar char="-"/>
            </a:pPr>
            <a:r>
              <a:rPr lang="de-DE" dirty="0"/>
              <a:t>  - Nicht unter (zeitlichen) Druck setzen lassen sondern Kontakt abbrechen</a:t>
            </a:r>
          </a:p>
          <a:p>
            <a:pPr marL="171450" indent="-171450">
              <a:buFontTx/>
              <a:buChar char="-"/>
            </a:pPr>
            <a:r>
              <a:rPr lang="de-DE" dirty="0"/>
              <a:t>---</a:t>
            </a:r>
          </a:p>
          <a:p>
            <a:pPr marL="171450" indent="-171450">
              <a:buFontTx/>
              <a:buChar char="-"/>
            </a:pPr>
            <a:r>
              <a:rPr lang="de-DE" dirty="0"/>
              <a:t>- Niemals Software installieren, die in einem Browser Pop-Up beworben wird</a:t>
            </a:r>
          </a:p>
          <a:p>
            <a:pPr marL="171450" indent="-171450">
              <a:buFontTx/>
              <a:buChar char="-"/>
            </a:pPr>
            <a:r>
              <a:rPr lang="de-DE" dirty="0"/>
              <a:t>- Auf öffentlichen Rechnern (Hotel-Lobby, Bücherei etc.) nicht in E-Mail Konto oder Online-Banking einloggen, da Angreifer Daten u.U. mitschneiden können</a:t>
            </a:r>
          </a:p>
          <a:p>
            <a:pPr marL="171450" indent="-171450">
              <a:buFontTx/>
              <a:buChar char="-"/>
            </a:pPr>
            <a:r>
              <a:rPr lang="de-DE" dirty="0"/>
              <a:t>- </a:t>
            </a:r>
            <a:r>
              <a:rPr lang="de-DE" dirty="0" err="1"/>
              <a:t>Macros</a:t>
            </a:r>
            <a:r>
              <a:rPr lang="de-DE" dirty="0"/>
              <a:t> in Microsoft Word, Excel etc. die aus verdächtigen Anhängen stammen niemals aktivieren (Beispiel </a:t>
            </a:r>
            <a:r>
              <a:rPr lang="de-DE" dirty="0" err="1"/>
              <a:t>Emotet</a:t>
            </a:r>
            <a:r>
              <a:rPr lang="de-DE" dirty="0"/>
              <a:t>)!</a:t>
            </a:r>
          </a:p>
          <a:p>
            <a:pPr marL="171450" indent="-171450">
              <a:buFontTx/>
              <a:buChar char="-"/>
            </a:pPr>
            <a:endParaRPr lang="de-DE" dirty="0"/>
          </a:p>
        </p:txBody>
      </p:sp>
      <p:sp>
        <p:nvSpPr>
          <p:cNvPr id="4" name="Marcador de número de diapositiva 3">
            <a:extLst>
              <a:ext uri="{FF2B5EF4-FFF2-40B4-BE49-F238E27FC236}">
                <a16:creationId xmlns:a16="http://schemas.microsoft.com/office/drawing/2014/main" id="{C37A1702-3306-6C2A-A58A-FF0E9504E5EF}"/>
              </a:ext>
            </a:extLst>
          </p:cNvPr>
          <p:cNvSpPr>
            <a:spLocks noGrp="1"/>
          </p:cNvSpPr>
          <p:nvPr>
            <p:ph type="sldNum" sz="quarter" idx="5"/>
          </p:nvPr>
        </p:nvSpPr>
        <p:spPr/>
        <p:txBody>
          <a:bodyPr/>
          <a:lstStyle/>
          <a:p>
            <a:fld id="{597B8D6C-E97B-4E04-B86F-7B1E944B717B}" type="slidenum">
              <a:rPr lang="de-DE" smtClean="0"/>
              <a:t>14</a:t>
            </a:fld>
            <a:endParaRPr lang="de-DE"/>
          </a:p>
        </p:txBody>
      </p:sp>
    </p:spTree>
    <p:extLst>
      <p:ext uri="{BB962C8B-B14F-4D97-AF65-F5344CB8AC3E}">
        <p14:creationId xmlns:p14="http://schemas.microsoft.com/office/powerpoint/2010/main" val="4495405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788E54-10ED-A189-AC7A-DBBCD5265C75}"/>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9807317D-29B6-ECAA-C292-B0D54314924C}"/>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40E1C5EC-F80E-3C20-01B9-E3A961757B19}"/>
              </a:ext>
            </a:extLst>
          </p:cNvPr>
          <p:cNvSpPr>
            <a:spLocks noGrp="1"/>
          </p:cNvSpPr>
          <p:nvPr>
            <p:ph type="body" idx="1"/>
          </p:nvPr>
        </p:nvSpPr>
        <p:spPr/>
        <p:txBody>
          <a:bodyPr/>
          <a:lstStyle/>
          <a:p>
            <a:r>
              <a:rPr lang="de-DE" dirty="0"/>
              <a:t># Phishing</a:t>
            </a:r>
          </a:p>
          <a:p>
            <a:r>
              <a:rPr lang="de-DE" dirty="0"/>
              <a:t>Angel</a:t>
            </a:r>
          </a:p>
          <a:p>
            <a:endParaRPr lang="de-DE" dirty="0"/>
          </a:p>
        </p:txBody>
      </p:sp>
      <p:sp>
        <p:nvSpPr>
          <p:cNvPr id="4" name="Marcador de número de diapositiva 3">
            <a:extLst>
              <a:ext uri="{FF2B5EF4-FFF2-40B4-BE49-F238E27FC236}">
                <a16:creationId xmlns:a16="http://schemas.microsoft.com/office/drawing/2014/main" id="{3686B6D1-26F1-EA66-374C-5592576FEEE0}"/>
              </a:ext>
            </a:extLst>
          </p:cNvPr>
          <p:cNvSpPr>
            <a:spLocks noGrp="1"/>
          </p:cNvSpPr>
          <p:nvPr>
            <p:ph type="sldNum" sz="quarter" idx="5"/>
          </p:nvPr>
        </p:nvSpPr>
        <p:spPr/>
        <p:txBody>
          <a:bodyPr/>
          <a:lstStyle/>
          <a:p>
            <a:fld id="{597B8D6C-E97B-4E04-B86F-7B1E944B717B}" type="slidenum">
              <a:rPr lang="de-DE" smtClean="0"/>
              <a:t>15</a:t>
            </a:fld>
            <a:endParaRPr lang="de-DE"/>
          </a:p>
        </p:txBody>
      </p:sp>
    </p:spTree>
    <p:extLst>
      <p:ext uri="{BB962C8B-B14F-4D97-AF65-F5344CB8AC3E}">
        <p14:creationId xmlns:p14="http://schemas.microsoft.com/office/powerpoint/2010/main" val="329396761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pic>
        <p:nvPicPr>
          <p:cNvPr id="10" name="Grafik 9" descr="Ein Bild, das Zaun enthält.&#10;&#10;Automatisch generierte Beschreibung">
            <a:extLst>
              <a:ext uri="{FF2B5EF4-FFF2-40B4-BE49-F238E27FC236}">
                <a16:creationId xmlns:a16="http://schemas.microsoft.com/office/drawing/2014/main" id="{11EBC8BE-B744-4117-9BC7-68D71ED4B70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603681"/>
            <a:ext cx="13314206" cy="8329353"/>
          </a:xfrm>
          <a:prstGeom prst="rect">
            <a:avLst/>
          </a:prstGeom>
        </p:spPr>
      </p:pic>
      <p:sp>
        <p:nvSpPr>
          <p:cNvPr id="2" name="Titel 1"/>
          <p:cNvSpPr>
            <a:spLocks noGrp="1"/>
          </p:cNvSpPr>
          <p:nvPr>
            <p:ph type="ctrTitle"/>
          </p:nvPr>
        </p:nvSpPr>
        <p:spPr>
          <a:xfrm>
            <a:off x="1524000" y="2002393"/>
            <a:ext cx="9144000" cy="1392194"/>
          </a:xfrm>
          <a:prstGeom prst="rect">
            <a:avLst/>
          </a:prstGeom>
        </p:spPr>
        <p:txBody>
          <a:bodyPr anchor="t"/>
          <a:lstStyle>
            <a:lvl1pPr algn="ctr">
              <a:defRPr sz="4400" b="1">
                <a:solidFill>
                  <a:schemeClr val="tx1"/>
                </a:solidFill>
                <a:latin typeface="Roboto" panose="02000000000000000000" pitchFamily="2" charset="0"/>
                <a:ea typeface="Roboto" panose="02000000000000000000" pitchFamily="2" charset="0"/>
              </a:defRPr>
            </a:lvl1pPr>
          </a:lstStyle>
          <a:p>
            <a:endParaRPr lang="de-DE" dirty="0"/>
          </a:p>
        </p:txBody>
      </p:sp>
      <p:sp>
        <p:nvSpPr>
          <p:cNvPr id="3" name="Untertitel 2"/>
          <p:cNvSpPr>
            <a:spLocks noGrp="1"/>
          </p:cNvSpPr>
          <p:nvPr>
            <p:ph type="subTitle" idx="1"/>
          </p:nvPr>
        </p:nvSpPr>
        <p:spPr>
          <a:xfrm>
            <a:off x="2246870" y="3394587"/>
            <a:ext cx="7698260" cy="1582265"/>
          </a:xfrm>
          <a:prstGeom prst="rect">
            <a:avLst/>
          </a:prstGeom>
        </p:spPr>
        <p:txBody>
          <a:bodyPr/>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p>
        </p:txBody>
      </p:sp>
      <p:pic>
        <p:nvPicPr>
          <p:cNvPr id="13" name="Grafik 12">
            <a:extLst>
              <a:ext uri="{FF2B5EF4-FFF2-40B4-BE49-F238E27FC236}">
                <a16:creationId xmlns:a16="http://schemas.microsoft.com/office/drawing/2014/main" id="{D37A1F6E-484A-49DE-BA58-76AE1F71935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538024" y="310804"/>
            <a:ext cx="1170434" cy="1167386"/>
          </a:xfrm>
          <a:prstGeom prst="rect">
            <a:avLst/>
          </a:prstGeom>
        </p:spPr>
      </p:pic>
      <p:sp>
        <p:nvSpPr>
          <p:cNvPr id="4" name="Fußzeilenplatzhalter 3">
            <a:extLst>
              <a:ext uri="{FF2B5EF4-FFF2-40B4-BE49-F238E27FC236}">
                <a16:creationId xmlns:a16="http://schemas.microsoft.com/office/drawing/2014/main" id="{CC541453-467E-98CF-F807-ACD31FF4B4EB}"/>
              </a:ext>
            </a:extLst>
          </p:cNvPr>
          <p:cNvSpPr>
            <a:spLocks noGrp="1"/>
          </p:cNvSpPr>
          <p:nvPr>
            <p:ph type="ftr" sz="quarter" idx="10"/>
          </p:nvPr>
        </p:nvSpPr>
        <p:spPr/>
        <p:txBody>
          <a:bodyPr/>
          <a:lstStyle/>
          <a:p>
            <a:endParaRPr lang="de-DE" dirty="0"/>
          </a:p>
        </p:txBody>
      </p:sp>
    </p:spTree>
    <p:extLst>
      <p:ext uri="{BB962C8B-B14F-4D97-AF65-F5344CB8AC3E}">
        <p14:creationId xmlns:p14="http://schemas.microsoft.com/office/powerpoint/2010/main" val="336114829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A510221F-38C3-4072-8F8F-DD193F2AA6D4}"/>
              </a:ext>
            </a:extLst>
          </p:cNvPr>
          <p:cNvSpPr/>
          <p:nvPr userDrawn="1"/>
        </p:nvSpPr>
        <p:spPr>
          <a:xfrm>
            <a:off x="0" y="1257149"/>
            <a:ext cx="12191999" cy="4814136"/>
          </a:xfrm>
          <a:prstGeom prst="rect">
            <a:avLst/>
          </a:prstGeom>
          <a:solidFill>
            <a:srgbClr val="F9F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Textplatzhalter 18"/>
          <p:cNvSpPr>
            <a:spLocks noGrp="1"/>
          </p:cNvSpPr>
          <p:nvPr>
            <p:ph type="body" sz="quarter" idx="13" hasCustomPrompt="1"/>
          </p:nvPr>
        </p:nvSpPr>
        <p:spPr>
          <a:xfrm>
            <a:off x="220362" y="260540"/>
            <a:ext cx="10151076" cy="734763"/>
          </a:xfrm>
          <a:prstGeom prst="rect">
            <a:avLst/>
          </a:prstGeom>
          <a:noFill/>
          <a:ln w="9525">
            <a:noFill/>
            <a:miter lim="800000"/>
            <a:headEnd/>
            <a:tailEnd/>
          </a:ln>
          <a:effectLst/>
        </p:spPr>
        <p:txBody>
          <a:bodyPr vert="horz" wrap="square" lIns="0" tIns="0" rIns="0" bIns="0" numCol="1" anchor="t" anchorCtr="0" compatLnSpc="1">
            <a:prstTxWarp prst="textNoShape">
              <a:avLst/>
            </a:prstTxWarp>
            <a:noAutofit/>
          </a:bodyPr>
          <a:lstStyle>
            <a:lvl1pPr marL="0" marR="0" indent="0" algn="l" defTabSz="914400" rtl="0" eaLnBrk="1" fontAlgn="auto" latinLnBrk="0" hangingPunct="1">
              <a:lnSpc>
                <a:spcPct val="100000"/>
              </a:lnSpc>
              <a:spcBef>
                <a:spcPct val="0"/>
              </a:spcBef>
              <a:spcAft>
                <a:spcPts val="0"/>
              </a:spcAft>
              <a:buClrTx/>
              <a:buSzTx/>
              <a:buFontTx/>
              <a:buNone/>
              <a:tabLst/>
              <a:defRPr kumimoji="0" lang="de-DE" sz="2400" b="0" i="0" u="none" strike="noStrike" kern="1200" cap="none" spc="0" normalizeH="0" baseline="0" noProof="0" dirty="0" smtClean="0">
                <a:ln>
                  <a:noFill/>
                </a:ln>
                <a:solidFill>
                  <a:schemeClr val="tx1"/>
                </a:solidFill>
                <a:effectLst/>
                <a:uLnTx/>
                <a:uFillTx/>
                <a:latin typeface="+mj-lt"/>
                <a:ea typeface="+mj-ea"/>
                <a:cs typeface="+mj-cs"/>
              </a:defRPr>
            </a:lvl1pPr>
          </a:lstStyle>
          <a:p>
            <a:pPr lvl="0"/>
            <a:r>
              <a:rPr lang="de-DE" noProof="0"/>
              <a:t>TEXTMASTERFORMAT BEARBEITEN</a:t>
            </a:r>
          </a:p>
        </p:txBody>
      </p:sp>
      <p:pic>
        <p:nvPicPr>
          <p:cNvPr id="4" name="Grafik 3">
            <a:extLst>
              <a:ext uri="{FF2B5EF4-FFF2-40B4-BE49-F238E27FC236}">
                <a16:creationId xmlns:a16="http://schemas.microsoft.com/office/drawing/2014/main" id="{04DB8671-3B07-4C9B-8D46-40CD11AF368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06298" y="210326"/>
            <a:ext cx="837370" cy="835189"/>
          </a:xfrm>
          <a:prstGeom prst="rect">
            <a:avLst/>
          </a:prstGeom>
        </p:spPr>
      </p:pic>
      <p:pic>
        <p:nvPicPr>
          <p:cNvPr id="8" name="Grafik 7" descr="Ein Bild, das Licht enthält.&#10;&#10;Automatisch generierte Beschreibung">
            <a:extLst>
              <a:ext uri="{FF2B5EF4-FFF2-40B4-BE49-F238E27FC236}">
                <a16:creationId xmlns:a16="http://schemas.microsoft.com/office/drawing/2014/main" id="{3617709E-9D3F-4F45-A9DA-A510C5162A5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77251" y="6282919"/>
            <a:ext cx="2775562" cy="444624"/>
          </a:xfrm>
          <a:prstGeom prst="rect">
            <a:avLst/>
          </a:prstGeom>
        </p:spPr>
      </p:pic>
    </p:spTree>
    <p:extLst>
      <p:ext uri="{BB962C8B-B14F-4D97-AF65-F5344CB8AC3E}">
        <p14:creationId xmlns:p14="http://schemas.microsoft.com/office/powerpoint/2010/main" val="417669568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el und Inhalt">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A510221F-38C3-4072-8F8F-DD193F2AA6D4}"/>
              </a:ext>
            </a:extLst>
          </p:cNvPr>
          <p:cNvSpPr/>
          <p:nvPr userDrawn="1"/>
        </p:nvSpPr>
        <p:spPr>
          <a:xfrm>
            <a:off x="0" y="1257149"/>
            <a:ext cx="12191999" cy="4814136"/>
          </a:xfrm>
          <a:prstGeom prst="rect">
            <a:avLst/>
          </a:prstGeom>
          <a:solidFill>
            <a:srgbClr val="F9F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Inhaltsplatzhalter 2"/>
          <p:cNvSpPr>
            <a:spLocks noGrp="1"/>
          </p:cNvSpPr>
          <p:nvPr>
            <p:ph idx="1" hasCustomPrompt="1"/>
          </p:nvPr>
        </p:nvSpPr>
        <p:spPr>
          <a:xfrm>
            <a:off x="220362" y="1327648"/>
            <a:ext cx="11362038" cy="4658286"/>
          </a:xfrm>
          <a:prstGeom prst="rect">
            <a:avLst/>
          </a:prstGeom>
        </p:spPr>
        <p:txBody>
          <a:bodyPr/>
          <a:lstStyle>
            <a:lvl1pPr marL="228600" indent="-228600">
              <a:buClr>
                <a:srgbClr val="0F55C7"/>
              </a:buClr>
              <a:buFont typeface="Wingdings" panose="05000000000000000000" pitchFamily="2" charset="2"/>
              <a:buChar char="§"/>
              <a:defRPr sz="2000">
                <a:latin typeface="Roboto" panose="02000000000000000000" pitchFamily="2" charset="0"/>
                <a:ea typeface="Roboto" panose="02000000000000000000" pitchFamily="2" charset="0"/>
              </a:defRPr>
            </a:lvl1pPr>
            <a:lvl2pPr>
              <a:defRPr sz="1800">
                <a:latin typeface="Roboto" panose="02000000000000000000" pitchFamily="2" charset="0"/>
                <a:ea typeface="Roboto" panose="02000000000000000000" pitchFamily="2" charset="0"/>
              </a:defRPr>
            </a:lvl2pPr>
            <a:lvl3pPr marL="1143000" indent="-228600">
              <a:buFont typeface="Symbol" panose="05050102010706020507" pitchFamily="18" charset="2"/>
              <a:buChar char="-"/>
              <a:defRPr sz="1800">
                <a:latin typeface="Roboto" panose="02000000000000000000" pitchFamily="2" charset="0"/>
                <a:ea typeface="Roboto" panose="02000000000000000000" pitchFamily="2" charset="0"/>
              </a:defRPr>
            </a:lvl3pPr>
            <a:lvl4pPr marL="1600200" indent="-228600">
              <a:buFont typeface="Calibri" panose="020F0502020204030204" pitchFamily="34" charset="0"/>
              <a:buChar char="»"/>
              <a:defRPr sz="1800">
                <a:latin typeface="Roboto" panose="02000000000000000000" pitchFamily="2" charset="0"/>
                <a:ea typeface="Roboto" panose="02000000000000000000" pitchFamily="2" charset="0"/>
              </a:defRPr>
            </a:lvl4pPr>
            <a:lvl5pPr marL="2057400" indent="-228600">
              <a:buFont typeface="Courier New" panose="02070309020205020404" pitchFamily="49" charset="0"/>
              <a:buChar char="o"/>
              <a:defRPr sz="1800">
                <a:latin typeface="Roboto" panose="02000000000000000000" pitchFamily="2" charset="0"/>
                <a:ea typeface="Roboto" panose="02000000000000000000" pitchFamily="2" charset="0"/>
              </a:defRPr>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10" name="Textplatzhalter 18"/>
          <p:cNvSpPr>
            <a:spLocks noGrp="1"/>
          </p:cNvSpPr>
          <p:nvPr>
            <p:ph type="body" sz="quarter" idx="13" hasCustomPrompt="1"/>
          </p:nvPr>
        </p:nvSpPr>
        <p:spPr>
          <a:xfrm>
            <a:off x="220362" y="260540"/>
            <a:ext cx="10151076" cy="734763"/>
          </a:xfrm>
          <a:prstGeom prst="rect">
            <a:avLst/>
          </a:prstGeom>
          <a:noFill/>
          <a:ln w="9525">
            <a:noFill/>
            <a:miter lim="800000"/>
            <a:headEnd/>
            <a:tailEnd/>
          </a:ln>
          <a:effectLst/>
        </p:spPr>
        <p:txBody>
          <a:bodyPr vert="horz" wrap="square" lIns="0" tIns="0" rIns="0" bIns="0" numCol="1" anchor="t" anchorCtr="0" compatLnSpc="1">
            <a:prstTxWarp prst="textNoShape">
              <a:avLst/>
            </a:prstTxWarp>
            <a:noAutofit/>
          </a:bodyPr>
          <a:lstStyle>
            <a:lvl1pPr marL="0" marR="0" indent="0" algn="l" defTabSz="914400" rtl="0" eaLnBrk="1" fontAlgn="auto" latinLnBrk="0" hangingPunct="1">
              <a:lnSpc>
                <a:spcPct val="100000"/>
              </a:lnSpc>
              <a:spcBef>
                <a:spcPct val="0"/>
              </a:spcBef>
              <a:spcAft>
                <a:spcPts val="0"/>
              </a:spcAft>
              <a:buClrTx/>
              <a:buSzTx/>
              <a:buFontTx/>
              <a:buNone/>
              <a:tabLst/>
              <a:defRPr kumimoji="0" lang="de-DE" sz="2400" b="0" i="0" u="none" strike="noStrike" kern="1200" cap="none" spc="0" normalizeH="0" baseline="0" noProof="0" dirty="0" smtClean="0">
                <a:ln>
                  <a:noFill/>
                </a:ln>
                <a:solidFill>
                  <a:schemeClr val="tx1"/>
                </a:solidFill>
                <a:effectLst/>
                <a:uLnTx/>
                <a:uFillTx/>
                <a:latin typeface="+mj-lt"/>
                <a:ea typeface="+mj-ea"/>
                <a:cs typeface="+mj-cs"/>
              </a:defRPr>
            </a:lvl1pPr>
          </a:lstStyle>
          <a:p>
            <a:pPr lvl="0"/>
            <a:r>
              <a:rPr lang="de-DE" noProof="0"/>
              <a:t>TEXTMASTERFORMAT BEARBEITEN</a:t>
            </a:r>
          </a:p>
        </p:txBody>
      </p:sp>
      <p:pic>
        <p:nvPicPr>
          <p:cNvPr id="4" name="Grafik 3">
            <a:extLst>
              <a:ext uri="{FF2B5EF4-FFF2-40B4-BE49-F238E27FC236}">
                <a16:creationId xmlns:a16="http://schemas.microsoft.com/office/drawing/2014/main" id="{04DB8671-3B07-4C9B-8D46-40CD11AF368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06298" y="210326"/>
            <a:ext cx="837370" cy="835189"/>
          </a:xfrm>
          <a:prstGeom prst="rect">
            <a:avLst/>
          </a:prstGeom>
        </p:spPr>
      </p:pic>
      <p:pic>
        <p:nvPicPr>
          <p:cNvPr id="8" name="Grafik 7" descr="Ein Bild, das Licht enthält.&#10;&#10;Automatisch generierte Beschreibung">
            <a:extLst>
              <a:ext uri="{FF2B5EF4-FFF2-40B4-BE49-F238E27FC236}">
                <a16:creationId xmlns:a16="http://schemas.microsoft.com/office/drawing/2014/main" id="{3617709E-9D3F-4F45-A9DA-A510C5162A5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77251" y="6282919"/>
            <a:ext cx="2775562" cy="444624"/>
          </a:xfrm>
          <a:prstGeom prst="rect">
            <a:avLst/>
          </a:prstGeom>
        </p:spPr>
      </p:pic>
    </p:spTree>
    <p:extLst>
      <p:ext uri="{BB962C8B-B14F-4D97-AF65-F5344CB8AC3E}">
        <p14:creationId xmlns:p14="http://schemas.microsoft.com/office/powerpoint/2010/main" val="3675861712"/>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bschnitts-&#10;überschrift">
    <p:spTree>
      <p:nvGrpSpPr>
        <p:cNvPr id="1" name=""/>
        <p:cNvGrpSpPr/>
        <p:nvPr/>
      </p:nvGrpSpPr>
      <p:grpSpPr>
        <a:xfrm>
          <a:off x="0" y="0"/>
          <a:ext cx="0" cy="0"/>
          <a:chOff x="0" y="0"/>
          <a:chExt cx="0" cy="0"/>
        </a:xfrm>
      </p:grpSpPr>
      <p:pic>
        <p:nvPicPr>
          <p:cNvPr id="13" name="Grafik 12" descr="Ein Bild, das Zaun enthält.&#10;&#10;Automatisch generierte Beschreibung">
            <a:extLst>
              <a:ext uri="{FF2B5EF4-FFF2-40B4-BE49-F238E27FC236}">
                <a16:creationId xmlns:a16="http://schemas.microsoft.com/office/drawing/2014/main" id="{1E24472D-CC84-4482-B291-4EFC56CE54C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471353"/>
            <a:ext cx="13314206" cy="8329353"/>
          </a:xfrm>
          <a:prstGeom prst="rect">
            <a:avLst/>
          </a:prstGeom>
        </p:spPr>
      </p:pic>
      <p:sp>
        <p:nvSpPr>
          <p:cNvPr id="9" name="Textplatzhalter 1">
            <a:extLst>
              <a:ext uri="{FF2B5EF4-FFF2-40B4-BE49-F238E27FC236}">
                <a16:creationId xmlns:a16="http://schemas.microsoft.com/office/drawing/2014/main" id="{C3777F04-9220-435E-8BAA-C79C24AB2D10}"/>
              </a:ext>
            </a:extLst>
          </p:cNvPr>
          <p:cNvSpPr>
            <a:spLocks noGrp="1"/>
          </p:cNvSpPr>
          <p:nvPr>
            <p:ph type="body" sz="quarter" idx="10"/>
          </p:nvPr>
        </p:nvSpPr>
        <p:spPr>
          <a:xfrm>
            <a:off x="0" y="2333804"/>
            <a:ext cx="12192000" cy="1800874"/>
          </a:xfrm>
          <a:prstGeom prst="rect">
            <a:avLst/>
          </a:prstGeom>
          <a:solidFill>
            <a:srgbClr val="ECF3FA">
              <a:alpha val="60000"/>
            </a:srgbClr>
          </a:solidFill>
        </p:spPr>
        <p:txBody>
          <a:bodyPr anchor="ctr"/>
          <a:lstStyle>
            <a:lvl1pPr marL="0" indent="0" algn="ctr">
              <a:buNone/>
              <a:defRPr>
                <a:latin typeface="Roboto" panose="02000000000000000000" pitchFamily="2" charset="0"/>
                <a:ea typeface="Roboto" panose="02000000000000000000" pitchFamily="2" charset="0"/>
              </a:defRPr>
            </a:lvl1pPr>
          </a:lstStyle>
          <a:p>
            <a:endParaRPr lang="de-DE" sz="4800"/>
          </a:p>
        </p:txBody>
      </p:sp>
      <p:pic>
        <p:nvPicPr>
          <p:cNvPr id="3" name="Grafik 2" descr="Ein Bild, das Licht enthält.&#10;&#10;Automatisch generierte Beschreibung">
            <a:extLst>
              <a:ext uri="{FF2B5EF4-FFF2-40B4-BE49-F238E27FC236}">
                <a16:creationId xmlns:a16="http://schemas.microsoft.com/office/drawing/2014/main" id="{346960C3-484A-4E31-B595-4957E33EB0E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617968" y="6326005"/>
            <a:ext cx="2351613" cy="376710"/>
          </a:xfrm>
          <a:prstGeom prst="rect">
            <a:avLst/>
          </a:prstGeom>
        </p:spPr>
      </p:pic>
      <p:pic>
        <p:nvPicPr>
          <p:cNvPr id="14" name="Grafik 13">
            <a:extLst>
              <a:ext uri="{FF2B5EF4-FFF2-40B4-BE49-F238E27FC236}">
                <a16:creationId xmlns:a16="http://schemas.microsoft.com/office/drawing/2014/main" id="{D8AC89E4-5A7F-40B6-9194-8DA852E3D83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538024" y="310804"/>
            <a:ext cx="1170434" cy="1167386"/>
          </a:xfrm>
          <a:prstGeom prst="rect">
            <a:avLst/>
          </a:prstGeom>
        </p:spPr>
      </p:pic>
    </p:spTree>
    <p:extLst>
      <p:ext uri="{BB962C8B-B14F-4D97-AF65-F5344CB8AC3E}">
        <p14:creationId xmlns:p14="http://schemas.microsoft.com/office/powerpoint/2010/main" val="1647772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254148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0CB150E0-30B2-7FDF-8FAD-6A7D18A1B8D5}"/>
              </a:ext>
            </a:extLst>
          </p:cNvPr>
          <p:cNvSpPr>
            <a:spLocks noGrp="1"/>
          </p:cNvSpPr>
          <p:nvPr>
            <p:ph type="ftr" sz="quarter" idx="3"/>
          </p:nvPr>
        </p:nvSpPr>
        <p:spPr>
          <a:xfrm>
            <a:off x="219159" y="6323982"/>
            <a:ext cx="921818"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de-DE" dirty="0"/>
          </a:p>
        </p:txBody>
      </p:sp>
    </p:spTree>
    <p:extLst>
      <p:ext uri="{BB962C8B-B14F-4D97-AF65-F5344CB8AC3E}">
        <p14:creationId xmlns:p14="http://schemas.microsoft.com/office/powerpoint/2010/main" val="37277598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5" r:id="rId3"/>
    <p:sldLayoutId id="2147483663" r:id="rId4"/>
    <p:sldLayoutId id="2147483664" r:id="rId5"/>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8" Type="http://schemas.openxmlformats.org/officeDocument/2006/relationships/hyperlink" Target="https://www.wallpaperflare.com/cyber-security-hacker-internet-protection-secure-safe-wallpaper-adkta/download/1366x768" TargetMode="External"/><Relationship Id="rId3" Type="http://schemas.openxmlformats.org/officeDocument/2006/relationships/image" Target="../media/image8.jpeg"/><Relationship Id="rId7" Type="http://schemas.openxmlformats.org/officeDocument/2006/relationships/image" Target="../media/image12.jp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hyperlink" Target="https://www.publicdomainpictures.net/view-image.php?image=61007&amp;picture=abstract-blue-background" TargetMode="External"/><Relationship Id="rId5" Type="http://schemas.openxmlformats.org/officeDocument/2006/relationships/image" Target="../media/image10.jpg"/><Relationship Id="rId10" Type="http://schemas.openxmlformats.org/officeDocument/2006/relationships/image" Target="../media/image14.jpg"/><Relationship Id="rId4" Type="http://schemas.openxmlformats.org/officeDocument/2006/relationships/image" Target="../media/image9.jpg"/><Relationship Id="rId9" Type="http://schemas.openxmlformats.org/officeDocument/2006/relationships/image" Target="../media/image13.jpg"/></Relationships>
</file>

<file path=ppt/slides/_rels/slide11.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hyperlink" Target="https://www.publicdomainpictures.net/view-image.php?image=61007&amp;picture=abstract-blue-background"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0.jpg"/><Relationship Id="rId11" Type="http://schemas.openxmlformats.org/officeDocument/2006/relationships/image" Target="../media/image14.jpg"/><Relationship Id="rId5" Type="http://schemas.openxmlformats.org/officeDocument/2006/relationships/image" Target="../media/image9.jpg"/><Relationship Id="rId10" Type="http://schemas.openxmlformats.org/officeDocument/2006/relationships/image" Target="../media/image13.jpg"/><Relationship Id="rId4" Type="http://schemas.openxmlformats.org/officeDocument/2006/relationships/image" Target="../media/image8.jpeg"/><Relationship Id="rId9" Type="http://schemas.openxmlformats.org/officeDocument/2006/relationships/hyperlink" Target="https://www.wallpaperflare.com/cyber-security-hacker-internet-protection-secure-safe-wallpaper-adkta/download/1366x768" TargetMode="External"/></Relationships>
</file>

<file path=ppt/slides/_rels/slide12.xml.rels><?xml version="1.0" encoding="UTF-8" standalone="yes"?>
<Relationships xmlns="http://schemas.openxmlformats.org/package/2006/relationships"><Relationship Id="rId8" Type="http://schemas.openxmlformats.org/officeDocument/2006/relationships/hyperlink" Target="https://www.wallpaperflare.com/cyber-security-hacker-internet-protection-secure-safe-wallpaper-adkta/download/1366x768" TargetMode="External"/><Relationship Id="rId3" Type="http://schemas.openxmlformats.org/officeDocument/2006/relationships/image" Target="../media/image8.jpeg"/><Relationship Id="rId7" Type="http://schemas.openxmlformats.org/officeDocument/2006/relationships/image" Target="../media/image12.jp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hyperlink" Target="https://www.publicdomainpictures.net/view-image.php?image=61007&amp;picture=abstract-blue-background" TargetMode="External"/><Relationship Id="rId5" Type="http://schemas.openxmlformats.org/officeDocument/2006/relationships/image" Target="../media/image10.jpg"/><Relationship Id="rId10" Type="http://schemas.openxmlformats.org/officeDocument/2006/relationships/image" Target="../media/image14.jpg"/><Relationship Id="rId4" Type="http://schemas.openxmlformats.org/officeDocument/2006/relationships/image" Target="../media/image9.jpg"/><Relationship Id="rId9" Type="http://schemas.openxmlformats.org/officeDocument/2006/relationships/image" Target="../media/image13.jpg"/></Relationships>
</file>

<file path=ppt/slides/_rels/slide13.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14.jpg"/><Relationship Id="rId7" Type="http://schemas.openxmlformats.org/officeDocument/2006/relationships/image" Target="../media/image9.jpg"/><Relationship Id="rId12"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8.jpeg"/><Relationship Id="rId11" Type="http://schemas.openxmlformats.org/officeDocument/2006/relationships/hyperlink" Target="https://www.wallpaperflare.com/cyber-security-hacker-internet-protection-secure-safe-wallpaper-adkta/download/1366x768" TargetMode="External"/><Relationship Id="rId5" Type="http://schemas.openxmlformats.org/officeDocument/2006/relationships/image" Target="../media/image7.png"/><Relationship Id="rId10" Type="http://schemas.openxmlformats.org/officeDocument/2006/relationships/image" Target="../media/image12.jpg"/><Relationship Id="rId4" Type="http://schemas.openxmlformats.org/officeDocument/2006/relationships/hyperlink" Target="https://www.publicdomainpictures.net/view-image.php?image=61007&amp;picture=abstract-blue-background" TargetMode="External"/><Relationship Id="rId9" Type="http://schemas.openxmlformats.org/officeDocument/2006/relationships/image" Target="../media/image11.png"/></Relationships>
</file>

<file path=ppt/slides/_rels/slide14.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14.jpg"/><Relationship Id="rId7" Type="http://schemas.openxmlformats.org/officeDocument/2006/relationships/image" Target="../media/image9.jpg"/><Relationship Id="rId12" Type="http://schemas.openxmlformats.org/officeDocument/2006/relationships/image" Target="../media/image13.jp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8.jpeg"/><Relationship Id="rId11" Type="http://schemas.openxmlformats.org/officeDocument/2006/relationships/hyperlink" Target="https://www.wallpaperflare.com/cyber-security-hacker-internet-protection-secure-safe-wallpaper-adkta/download/1366x768" TargetMode="External"/><Relationship Id="rId5" Type="http://schemas.openxmlformats.org/officeDocument/2006/relationships/image" Target="../media/image7.png"/><Relationship Id="rId10" Type="http://schemas.openxmlformats.org/officeDocument/2006/relationships/image" Target="../media/image12.jpg"/><Relationship Id="rId4" Type="http://schemas.openxmlformats.org/officeDocument/2006/relationships/hyperlink" Target="https://www.publicdomainpictures.net/view-image.php?image=61007&amp;picture=abstract-blue-background" TargetMode="External"/><Relationship Id="rId9" Type="http://schemas.openxmlformats.org/officeDocument/2006/relationships/image" Target="../media/image11.png"/></Relationships>
</file>

<file path=ppt/slides/_rels/slide15.xml.rels><?xml version="1.0" encoding="UTF-8" standalone="yes"?>
<Relationships xmlns="http://schemas.openxmlformats.org/package/2006/relationships"><Relationship Id="rId8" Type="http://schemas.openxmlformats.org/officeDocument/2006/relationships/image" Target="../media/image12.jpg"/><Relationship Id="rId13" Type="http://schemas.openxmlformats.org/officeDocument/2006/relationships/image" Target="../media/image21.jp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hyperlink" Target="https://www.publicdomainpictures.net/view-image.php?image=61007&amp;picture=abstract-blue-background"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0.jpg"/><Relationship Id="rId11" Type="http://schemas.openxmlformats.org/officeDocument/2006/relationships/image" Target="../media/image14.jpg"/><Relationship Id="rId5" Type="http://schemas.openxmlformats.org/officeDocument/2006/relationships/image" Target="../media/image9.jpg"/><Relationship Id="rId15" Type="http://schemas.openxmlformats.org/officeDocument/2006/relationships/hyperlink" Target="https://unsplash.com/de/fotos/junge-in-weissem-hemd-und-braunen-shorts-mit-angelrute-bei-sonnenuntergang-7_JrIaA7P2A?utm_content=creditCopyText&amp;utm_medium=referral&amp;utm_source=unsplash" TargetMode="External"/><Relationship Id="rId10" Type="http://schemas.openxmlformats.org/officeDocument/2006/relationships/image" Target="../media/image13.jpg"/><Relationship Id="rId4" Type="http://schemas.openxmlformats.org/officeDocument/2006/relationships/image" Target="../media/image8.jpeg"/><Relationship Id="rId9" Type="http://schemas.openxmlformats.org/officeDocument/2006/relationships/hyperlink" Target="https://www.wallpaperflare.com/cyber-security-hacker-internet-protection-secure-safe-wallpaper-adkta/download/1366x768" TargetMode="External"/><Relationship Id="rId14" Type="http://schemas.openxmlformats.org/officeDocument/2006/relationships/hyperlink" Target="https://unsplash.com/de/@photopope?utm_content=creditCopyText&amp;utm_medium=referral&amp;utm_source=unsplash" TargetMode="External"/></Relationships>
</file>

<file path=ppt/slides/_rels/slide16.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hyperlink" Target="https://www.publicdomainpictures.net/view-image.php?image=61007&amp;picture=abstract-blue-background"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0.jpg"/><Relationship Id="rId11" Type="http://schemas.openxmlformats.org/officeDocument/2006/relationships/image" Target="../media/image14.jpg"/><Relationship Id="rId5" Type="http://schemas.openxmlformats.org/officeDocument/2006/relationships/image" Target="../media/image9.jpg"/><Relationship Id="rId10" Type="http://schemas.openxmlformats.org/officeDocument/2006/relationships/image" Target="../media/image13.jpg"/><Relationship Id="rId4" Type="http://schemas.openxmlformats.org/officeDocument/2006/relationships/image" Target="../media/image8.jpeg"/><Relationship Id="rId9" Type="http://schemas.openxmlformats.org/officeDocument/2006/relationships/hyperlink" Target="https://www.wallpaperflare.com/cyber-security-hacker-internet-protection-secure-safe-wallpaper-adkta/download/1366x768" TargetMode="External"/></Relationships>
</file>

<file path=ppt/slides/_rels/slide17.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hyperlink" Target="https://www.publicdomainpictures.net/view-image.php?image=61007&amp;picture=abstract-blue-background"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0.jpg"/><Relationship Id="rId11" Type="http://schemas.openxmlformats.org/officeDocument/2006/relationships/image" Target="../media/image14.jpg"/><Relationship Id="rId5" Type="http://schemas.openxmlformats.org/officeDocument/2006/relationships/image" Target="../media/image9.jpg"/><Relationship Id="rId10" Type="http://schemas.openxmlformats.org/officeDocument/2006/relationships/image" Target="../media/image13.jpg"/><Relationship Id="rId4" Type="http://schemas.openxmlformats.org/officeDocument/2006/relationships/image" Target="../media/image8.jpeg"/><Relationship Id="rId9" Type="http://schemas.openxmlformats.org/officeDocument/2006/relationships/hyperlink" Target="https://www.wallpaperflare.com/cyber-security-hacker-internet-protection-secure-safe-wallpaper-adkta/download/1366x768" TargetMode="External"/></Relationships>
</file>

<file path=ppt/slides/_rels/slide18.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hyperlink" Target="https://www.publicdomainpictures.net/view-image.php?image=61007&amp;picture=abstract-blue-background"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0.jpg"/><Relationship Id="rId11" Type="http://schemas.openxmlformats.org/officeDocument/2006/relationships/image" Target="../media/image14.jpg"/><Relationship Id="rId5" Type="http://schemas.openxmlformats.org/officeDocument/2006/relationships/image" Target="../media/image9.jpg"/><Relationship Id="rId10" Type="http://schemas.openxmlformats.org/officeDocument/2006/relationships/image" Target="../media/image13.jpg"/><Relationship Id="rId4" Type="http://schemas.openxmlformats.org/officeDocument/2006/relationships/image" Target="../media/image8.jpeg"/><Relationship Id="rId9" Type="http://schemas.openxmlformats.org/officeDocument/2006/relationships/hyperlink" Target="https://www.wallpaperflare.com/cyber-security-hacker-internet-protection-secure-safe-wallpaper-adkta/download/1366x768" TargetMode="External"/></Relationships>
</file>

<file path=ppt/slides/_rels/slide19.xml.rels><?xml version="1.0" encoding="UTF-8" standalone="yes"?>
<Relationships xmlns="http://schemas.openxmlformats.org/package/2006/relationships"><Relationship Id="rId8" Type="http://schemas.openxmlformats.org/officeDocument/2006/relationships/slideLayout" Target="../slideLayouts/slideLayout5.xml"/><Relationship Id="rId13" Type="http://schemas.openxmlformats.org/officeDocument/2006/relationships/image" Target="../media/image19.png"/><Relationship Id="rId18" Type="http://schemas.openxmlformats.org/officeDocument/2006/relationships/image" Target="../media/image10.jpg"/><Relationship Id="rId3" Type="http://schemas.openxmlformats.org/officeDocument/2006/relationships/tags" Target="../tags/tag11.xml"/><Relationship Id="rId21" Type="http://schemas.openxmlformats.org/officeDocument/2006/relationships/hyperlink" Target="https://www.wallpaperflare.com/cyber-security-hacker-internet-protection-secure-safe-wallpaper-adkta/download/1366x768" TargetMode="External"/><Relationship Id="rId7" Type="http://schemas.openxmlformats.org/officeDocument/2006/relationships/tags" Target="../tags/tag15.xml"/><Relationship Id="rId12" Type="http://schemas.openxmlformats.org/officeDocument/2006/relationships/image" Target="../media/image18.svg"/><Relationship Id="rId17" Type="http://schemas.openxmlformats.org/officeDocument/2006/relationships/image" Target="../media/image9.jpg"/><Relationship Id="rId2" Type="http://schemas.openxmlformats.org/officeDocument/2006/relationships/tags" Target="../tags/tag10.xml"/><Relationship Id="rId16" Type="http://schemas.openxmlformats.org/officeDocument/2006/relationships/image" Target="../media/image8.jpeg"/><Relationship Id="rId20" Type="http://schemas.openxmlformats.org/officeDocument/2006/relationships/image" Target="../media/image12.jpg"/><Relationship Id="rId1" Type="http://schemas.openxmlformats.org/officeDocument/2006/relationships/tags" Target="../tags/tag9.xml"/><Relationship Id="rId6" Type="http://schemas.openxmlformats.org/officeDocument/2006/relationships/tags" Target="../tags/tag14.xml"/><Relationship Id="rId11" Type="http://schemas.openxmlformats.org/officeDocument/2006/relationships/image" Target="../media/image17.png"/><Relationship Id="rId24" Type="http://schemas.openxmlformats.org/officeDocument/2006/relationships/hyperlink" Target="https://www.publicdomainpictures.net/view-image.php?image=61007&amp;picture=abstract-blue-background" TargetMode="External"/><Relationship Id="rId5" Type="http://schemas.openxmlformats.org/officeDocument/2006/relationships/tags" Target="../tags/tag13.xml"/><Relationship Id="rId15" Type="http://schemas.openxmlformats.org/officeDocument/2006/relationships/image" Target="../media/image7.png"/><Relationship Id="rId23" Type="http://schemas.openxmlformats.org/officeDocument/2006/relationships/image" Target="../media/image14.jpg"/><Relationship Id="rId10" Type="http://schemas.openxmlformats.org/officeDocument/2006/relationships/image" Target="../media/image16.svg"/><Relationship Id="rId19" Type="http://schemas.openxmlformats.org/officeDocument/2006/relationships/image" Target="../media/image11.png"/><Relationship Id="rId4" Type="http://schemas.openxmlformats.org/officeDocument/2006/relationships/tags" Target="../tags/tag12.xml"/><Relationship Id="rId9" Type="http://schemas.openxmlformats.org/officeDocument/2006/relationships/image" Target="../media/image15.png"/><Relationship Id="rId14" Type="http://schemas.openxmlformats.org/officeDocument/2006/relationships/image" Target="../media/image20.svg"/><Relationship Id="rId22" Type="http://schemas.openxmlformats.org/officeDocument/2006/relationships/image" Target="../media/image13.jpg"/></Relationships>
</file>

<file path=ppt/slides/_rels/slide2.xml.rels><?xml version="1.0" encoding="UTF-8" standalone="yes"?>
<Relationships xmlns="http://schemas.openxmlformats.org/package/2006/relationships"><Relationship Id="rId8" Type="http://schemas.openxmlformats.org/officeDocument/2006/relationships/hyperlink" Target="https://www.wallpaperflare.com/cyber-security-hacker-internet-protection-secure-safe-wallpaper-adkta/download/1366x768" TargetMode="External"/><Relationship Id="rId3" Type="http://schemas.openxmlformats.org/officeDocument/2006/relationships/image" Target="../media/image8.jpeg"/><Relationship Id="rId7" Type="http://schemas.openxmlformats.org/officeDocument/2006/relationships/image" Target="../media/image12.jp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jpg"/><Relationship Id="rId4" Type="http://schemas.openxmlformats.org/officeDocument/2006/relationships/image" Target="../media/image9.jpg"/><Relationship Id="rId9" Type="http://schemas.openxmlformats.org/officeDocument/2006/relationships/image" Target="../media/image13.jpg"/></Relationships>
</file>

<file path=ppt/slides/_rels/slide20.xml.rels><?xml version="1.0" encoding="UTF-8" standalone="yes"?>
<Relationships xmlns="http://schemas.openxmlformats.org/package/2006/relationships"><Relationship Id="rId8" Type="http://schemas.openxmlformats.org/officeDocument/2006/relationships/image" Target="../media/image12.jpg"/><Relationship Id="rId13" Type="http://schemas.openxmlformats.org/officeDocument/2006/relationships/image" Target="../media/image22.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hyperlink" Target="https://www.publicdomainpictures.net/view-image.php?image=61007&amp;picture=abstract-blue-background"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0.jpg"/><Relationship Id="rId11" Type="http://schemas.openxmlformats.org/officeDocument/2006/relationships/image" Target="../media/image14.jpg"/><Relationship Id="rId5" Type="http://schemas.openxmlformats.org/officeDocument/2006/relationships/image" Target="../media/image9.jpg"/><Relationship Id="rId10" Type="http://schemas.openxmlformats.org/officeDocument/2006/relationships/image" Target="../media/image13.jpg"/><Relationship Id="rId4" Type="http://schemas.openxmlformats.org/officeDocument/2006/relationships/image" Target="../media/image8.jpeg"/><Relationship Id="rId9" Type="http://schemas.openxmlformats.org/officeDocument/2006/relationships/hyperlink" Target="https://www.wallpaperflare.com/cyber-security-hacker-internet-protection-secure-safe-wallpaper-adkta/download/1366x768" TargetMode="External"/><Relationship Id="rId14" Type="http://schemas.openxmlformats.org/officeDocument/2006/relationships/image" Target="../media/image23.png"/></Relationships>
</file>

<file path=ppt/slides/_rels/slide21.xml.rels><?xml version="1.0" encoding="UTF-8" standalone="yes"?>
<Relationships xmlns="http://schemas.openxmlformats.org/package/2006/relationships"><Relationship Id="rId8" Type="http://schemas.openxmlformats.org/officeDocument/2006/relationships/image" Target="../media/image12.jpg"/><Relationship Id="rId13" Type="http://schemas.openxmlformats.org/officeDocument/2006/relationships/image" Target="../media/image24.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hyperlink" Target="https://www.publicdomainpictures.net/view-image.php?image=61007&amp;picture=abstract-blue-background" TargetMode="External"/><Relationship Id="rId2" Type="http://schemas.openxmlformats.org/officeDocument/2006/relationships/notesSlide" Target="../notesSlides/notesSlide14.xml"/><Relationship Id="rId16"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10.jpg"/><Relationship Id="rId11" Type="http://schemas.openxmlformats.org/officeDocument/2006/relationships/image" Target="../media/image14.jpg"/><Relationship Id="rId5" Type="http://schemas.openxmlformats.org/officeDocument/2006/relationships/image" Target="../media/image9.jpg"/><Relationship Id="rId15" Type="http://schemas.openxmlformats.org/officeDocument/2006/relationships/image" Target="../media/image26.png"/><Relationship Id="rId10" Type="http://schemas.openxmlformats.org/officeDocument/2006/relationships/image" Target="../media/image13.jpg"/><Relationship Id="rId4" Type="http://schemas.openxmlformats.org/officeDocument/2006/relationships/image" Target="../media/image8.jpeg"/><Relationship Id="rId9" Type="http://schemas.openxmlformats.org/officeDocument/2006/relationships/hyperlink" Target="https://www.wallpaperflare.com/cyber-security-hacker-internet-protection-secure-safe-wallpaper-adkta/download/1366x768" TargetMode="External"/><Relationship Id="rId14" Type="http://schemas.openxmlformats.org/officeDocument/2006/relationships/image" Target="../media/image25.png"/></Relationships>
</file>

<file path=ppt/slides/_rels/slide22.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hyperlink" Target="https://www.publicdomainpictures.net/view-image.php?image=61007&amp;picture=abstract-blue-background"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0.jpg"/><Relationship Id="rId11" Type="http://schemas.openxmlformats.org/officeDocument/2006/relationships/image" Target="../media/image14.jpg"/><Relationship Id="rId5" Type="http://schemas.openxmlformats.org/officeDocument/2006/relationships/image" Target="../media/image9.jpg"/><Relationship Id="rId10" Type="http://schemas.openxmlformats.org/officeDocument/2006/relationships/image" Target="../media/image13.jpg"/><Relationship Id="rId4" Type="http://schemas.openxmlformats.org/officeDocument/2006/relationships/image" Target="../media/image8.jpeg"/><Relationship Id="rId9" Type="http://schemas.openxmlformats.org/officeDocument/2006/relationships/hyperlink" Target="https://www.wallpaperflare.com/cyber-security-hacker-internet-protection-secure-safe-wallpaper-adkta/download/1366x768" TargetMode="External"/></Relationships>
</file>

<file path=ppt/slides/_rels/slide23.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hyperlink" Target="https://www.publicdomainpictures.net/view-image.php?image=61007&amp;picture=abstract-blue-background"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0.jpg"/><Relationship Id="rId11" Type="http://schemas.openxmlformats.org/officeDocument/2006/relationships/image" Target="../media/image14.jpg"/><Relationship Id="rId5" Type="http://schemas.openxmlformats.org/officeDocument/2006/relationships/image" Target="../media/image9.jpg"/><Relationship Id="rId10" Type="http://schemas.openxmlformats.org/officeDocument/2006/relationships/image" Target="../media/image13.jpg"/><Relationship Id="rId4" Type="http://schemas.openxmlformats.org/officeDocument/2006/relationships/image" Target="../media/image8.jpeg"/><Relationship Id="rId9" Type="http://schemas.openxmlformats.org/officeDocument/2006/relationships/hyperlink" Target="https://www.wallpaperflare.com/cyber-security-hacker-internet-protection-secure-safe-wallpaper-adkta/download/1366x768" TargetMode="External"/></Relationships>
</file>

<file path=ppt/slides/_rels/slide24.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hyperlink" Target="https://www.publicdomainpictures.net/view-image.php?image=61007&amp;picture=abstract-blue-background"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0.jpg"/><Relationship Id="rId11" Type="http://schemas.openxmlformats.org/officeDocument/2006/relationships/image" Target="../media/image14.jpg"/><Relationship Id="rId5" Type="http://schemas.openxmlformats.org/officeDocument/2006/relationships/image" Target="../media/image9.jpg"/><Relationship Id="rId10" Type="http://schemas.openxmlformats.org/officeDocument/2006/relationships/image" Target="../media/image13.jpg"/><Relationship Id="rId4" Type="http://schemas.openxmlformats.org/officeDocument/2006/relationships/image" Target="../media/image8.jpeg"/><Relationship Id="rId9" Type="http://schemas.openxmlformats.org/officeDocument/2006/relationships/hyperlink" Target="https://www.wallpaperflare.com/cyber-security-hacker-internet-protection-secure-safe-wallpaper-adkta/download/1366x768" TargetMode="External"/></Relationships>
</file>

<file path=ppt/slides/_rels/slide25.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hyperlink" Target="https://www.publicdomainpictures.net/view-image.php?image=61007&amp;picture=abstract-blue-background"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0.jpg"/><Relationship Id="rId11" Type="http://schemas.openxmlformats.org/officeDocument/2006/relationships/image" Target="../media/image14.jpg"/><Relationship Id="rId5" Type="http://schemas.openxmlformats.org/officeDocument/2006/relationships/image" Target="../media/image9.jpg"/><Relationship Id="rId10" Type="http://schemas.openxmlformats.org/officeDocument/2006/relationships/image" Target="../media/image13.jpg"/><Relationship Id="rId4" Type="http://schemas.openxmlformats.org/officeDocument/2006/relationships/image" Target="../media/image8.jpeg"/><Relationship Id="rId9" Type="http://schemas.openxmlformats.org/officeDocument/2006/relationships/hyperlink" Target="https://www.wallpaperflare.com/cyber-security-hacker-internet-protection-secure-safe-wallpaper-adkta/download/1366x768" TargetMode="External"/></Relationships>
</file>

<file path=ppt/slides/_rels/slide26.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hyperlink" Target="https://www.publicdomainpictures.net/view-image.php?image=61007&amp;picture=abstract-blue-background"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0.jpg"/><Relationship Id="rId11" Type="http://schemas.openxmlformats.org/officeDocument/2006/relationships/image" Target="../media/image14.jpg"/><Relationship Id="rId5" Type="http://schemas.openxmlformats.org/officeDocument/2006/relationships/image" Target="../media/image9.jpg"/><Relationship Id="rId10" Type="http://schemas.openxmlformats.org/officeDocument/2006/relationships/image" Target="../media/image13.jpg"/><Relationship Id="rId4" Type="http://schemas.openxmlformats.org/officeDocument/2006/relationships/image" Target="../media/image8.jpeg"/><Relationship Id="rId9" Type="http://schemas.openxmlformats.org/officeDocument/2006/relationships/hyperlink" Target="https://www.wallpaperflare.com/cyber-security-hacker-internet-protection-secure-safe-wallpaper-adkta/download/1366x768" TargetMode="External"/></Relationships>
</file>

<file path=ppt/slides/_rels/slide27.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hyperlink" Target="https://www.publicdomainpictures.net/view-image.php?image=61007&amp;picture=abstract-blue-background"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0.jpg"/><Relationship Id="rId11" Type="http://schemas.openxmlformats.org/officeDocument/2006/relationships/image" Target="../media/image14.jpg"/><Relationship Id="rId5" Type="http://schemas.openxmlformats.org/officeDocument/2006/relationships/image" Target="../media/image9.jpg"/><Relationship Id="rId10" Type="http://schemas.openxmlformats.org/officeDocument/2006/relationships/image" Target="../media/image13.jpg"/><Relationship Id="rId4" Type="http://schemas.openxmlformats.org/officeDocument/2006/relationships/image" Target="../media/image8.jpeg"/><Relationship Id="rId9" Type="http://schemas.openxmlformats.org/officeDocument/2006/relationships/hyperlink" Target="https://www.wallpaperflare.com/cyber-security-hacker-internet-protection-secure-safe-wallpaper-adkta/download/1366x768" TargetMode="External"/></Relationships>
</file>

<file path=ppt/slides/_rels/slide28.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hyperlink" Target="https://www.publicdomainpictures.net/view-image.php?image=61007&amp;picture=abstract-blue-background"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10.jpg"/><Relationship Id="rId11" Type="http://schemas.openxmlformats.org/officeDocument/2006/relationships/image" Target="../media/image14.jpg"/><Relationship Id="rId5" Type="http://schemas.openxmlformats.org/officeDocument/2006/relationships/image" Target="../media/image9.jpg"/><Relationship Id="rId10" Type="http://schemas.openxmlformats.org/officeDocument/2006/relationships/image" Target="../media/image13.jpg"/><Relationship Id="rId4" Type="http://schemas.openxmlformats.org/officeDocument/2006/relationships/image" Target="../media/image8.jpeg"/><Relationship Id="rId9" Type="http://schemas.openxmlformats.org/officeDocument/2006/relationships/hyperlink" Target="https://www.wallpaperflare.com/cyber-security-hacker-internet-protection-secure-safe-wallpaper-adkta/download/1366x768" TargetMode="External"/></Relationships>
</file>

<file path=ppt/slides/_rels/slide29.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hyperlink" Target="https://www.publicdomainpictures.net/view-image.php?image=61007&amp;picture=abstract-blue-background"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10.jpg"/><Relationship Id="rId11" Type="http://schemas.openxmlformats.org/officeDocument/2006/relationships/image" Target="../media/image14.jpg"/><Relationship Id="rId5" Type="http://schemas.openxmlformats.org/officeDocument/2006/relationships/image" Target="../media/image9.jpg"/><Relationship Id="rId10" Type="http://schemas.openxmlformats.org/officeDocument/2006/relationships/image" Target="../media/image13.jpg"/><Relationship Id="rId4" Type="http://schemas.openxmlformats.org/officeDocument/2006/relationships/image" Target="../media/image8.jpeg"/><Relationship Id="rId9" Type="http://schemas.openxmlformats.org/officeDocument/2006/relationships/hyperlink" Target="https://www.wallpaperflare.com/cyber-security-hacker-internet-protection-secure-safe-wallpaper-adkta/download/1366x768"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0.jpg"/><Relationship Id="rId5" Type="http://schemas.openxmlformats.org/officeDocument/2006/relationships/image" Target="../media/image9.jpg"/><Relationship Id="rId10" Type="http://schemas.openxmlformats.org/officeDocument/2006/relationships/image" Target="../media/image13.jpg"/><Relationship Id="rId4" Type="http://schemas.openxmlformats.org/officeDocument/2006/relationships/image" Target="../media/image8.jpeg"/><Relationship Id="rId9" Type="http://schemas.openxmlformats.org/officeDocument/2006/relationships/hyperlink" Target="https://www.wallpaperflare.com/cyber-security-hacker-internet-protection-secure-safe-wallpaper-adkta/download/1366x768" TargetMode="External"/></Relationships>
</file>

<file path=ppt/slides/_rels/slide30.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hyperlink" Target="https://www.publicdomainpictures.net/view-image.php?image=61007&amp;picture=abstract-blue-background"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10.jpg"/><Relationship Id="rId11" Type="http://schemas.openxmlformats.org/officeDocument/2006/relationships/image" Target="../media/image14.jpg"/><Relationship Id="rId5" Type="http://schemas.openxmlformats.org/officeDocument/2006/relationships/image" Target="../media/image9.jpg"/><Relationship Id="rId10" Type="http://schemas.openxmlformats.org/officeDocument/2006/relationships/image" Target="../media/image13.jpg"/><Relationship Id="rId4" Type="http://schemas.openxmlformats.org/officeDocument/2006/relationships/image" Target="../media/image8.jpeg"/><Relationship Id="rId9" Type="http://schemas.openxmlformats.org/officeDocument/2006/relationships/hyperlink" Target="https://www.wallpaperflare.com/cyber-security-hacker-internet-protection-secure-safe-wallpaper-adkta/download/1366x768" TargetMode="External"/></Relationships>
</file>

<file path=ppt/slides/_rels/slide31.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hyperlink" Target="https://www.publicdomainpictures.net/view-image.php?image=61007&amp;picture=abstract-blue-background"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10.jpg"/><Relationship Id="rId11" Type="http://schemas.openxmlformats.org/officeDocument/2006/relationships/image" Target="../media/image14.jpg"/><Relationship Id="rId5" Type="http://schemas.openxmlformats.org/officeDocument/2006/relationships/image" Target="../media/image9.jpg"/><Relationship Id="rId10" Type="http://schemas.openxmlformats.org/officeDocument/2006/relationships/image" Target="../media/image13.jpg"/><Relationship Id="rId4" Type="http://schemas.openxmlformats.org/officeDocument/2006/relationships/image" Target="../media/image8.jpeg"/><Relationship Id="rId9" Type="http://schemas.openxmlformats.org/officeDocument/2006/relationships/hyperlink" Target="https://www.wallpaperflare.com/cyber-security-hacker-internet-protection-secure-safe-wallpaper-adkta/download/1366x768" TargetMode="External"/></Relationships>
</file>

<file path=ppt/slides/_rels/slide32.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hyperlink" Target="https://www.publicdomainpictures.net/view-image.php?image=61007&amp;picture=abstract-blue-background"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10.jpg"/><Relationship Id="rId11" Type="http://schemas.openxmlformats.org/officeDocument/2006/relationships/image" Target="../media/image14.jpg"/><Relationship Id="rId5" Type="http://schemas.openxmlformats.org/officeDocument/2006/relationships/image" Target="../media/image9.jpg"/><Relationship Id="rId10" Type="http://schemas.openxmlformats.org/officeDocument/2006/relationships/image" Target="../media/image13.jpg"/><Relationship Id="rId4" Type="http://schemas.openxmlformats.org/officeDocument/2006/relationships/image" Target="../media/image8.jpeg"/><Relationship Id="rId9" Type="http://schemas.openxmlformats.org/officeDocument/2006/relationships/hyperlink" Target="https://www.wallpaperflare.com/cyber-security-hacker-internet-protection-secure-safe-wallpaper-adkta/download/1366x768" TargetMode="External"/></Relationships>
</file>

<file path=ppt/slides/_rels/slide33.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hyperlink" Target="https://www.publicdomainpictures.net/view-image.php?image=61007&amp;picture=abstract-blue-background"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10.jpg"/><Relationship Id="rId11" Type="http://schemas.openxmlformats.org/officeDocument/2006/relationships/image" Target="../media/image14.jpg"/><Relationship Id="rId5" Type="http://schemas.openxmlformats.org/officeDocument/2006/relationships/image" Target="../media/image9.jpg"/><Relationship Id="rId10" Type="http://schemas.openxmlformats.org/officeDocument/2006/relationships/image" Target="../media/image13.jpg"/><Relationship Id="rId4" Type="http://schemas.openxmlformats.org/officeDocument/2006/relationships/image" Target="../media/image8.jpeg"/><Relationship Id="rId9" Type="http://schemas.openxmlformats.org/officeDocument/2006/relationships/hyperlink" Target="https://www.wallpaperflare.com/cyber-security-hacker-internet-protection-secure-safe-wallpaper-adkta/download/1366x768" TargetMode="External"/></Relationships>
</file>

<file path=ppt/slides/_rels/slide34.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hyperlink" Target="https://www.publicdomainpictures.net/view-image.php?image=61007&amp;picture=abstract-blue-background"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10.jpg"/><Relationship Id="rId11" Type="http://schemas.openxmlformats.org/officeDocument/2006/relationships/image" Target="../media/image14.jpg"/><Relationship Id="rId5" Type="http://schemas.openxmlformats.org/officeDocument/2006/relationships/image" Target="../media/image9.jpg"/><Relationship Id="rId10" Type="http://schemas.openxmlformats.org/officeDocument/2006/relationships/image" Target="../media/image13.jpg"/><Relationship Id="rId4" Type="http://schemas.openxmlformats.org/officeDocument/2006/relationships/image" Target="../media/image8.jpeg"/><Relationship Id="rId9" Type="http://schemas.openxmlformats.org/officeDocument/2006/relationships/hyperlink" Target="https://www.wallpaperflare.com/cyber-security-hacker-internet-protection-secure-safe-wallpaper-adkta/download/1366x768" TargetMode="External"/></Relationships>
</file>

<file path=ppt/slides/_rels/slide35.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hyperlink" Target="https://www.publicdomainpictures.net/view-image.php?image=61007&amp;picture=abstract-blue-background"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10.jpg"/><Relationship Id="rId11" Type="http://schemas.openxmlformats.org/officeDocument/2006/relationships/image" Target="../media/image14.jpg"/><Relationship Id="rId5" Type="http://schemas.openxmlformats.org/officeDocument/2006/relationships/image" Target="../media/image9.jpg"/><Relationship Id="rId10" Type="http://schemas.openxmlformats.org/officeDocument/2006/relationships/image" Target="../media/image13.jpg"/><Relationship Id="rId4" Type="http://schemas.openxmlformats.org/officeDocument/2006/relationships/image" Target="../media/image8.jpeg"/><Relationship Id="rId9" Type="http://schemas.openxmlformats.org/officeDocument/2006/relationships/hyperlink" Target="https://www.wallpaperflare.com/cyber-security-hacker-internet-protection-secure-safe-wallpaper-adkta/download/1366x768" TargetMode="External"/></Relationships>
</file>

<file path=ppt/slides/_rels/slide36.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hyperlink" Target="https://www.publicdomainpictures.net/view-image.php?image=61007&amp;picture=abstract-blue-background"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10.jpg"/><Relationship Id="rId11" Type="http://schemas.openxmlformats.org/officeDocument/2006/relationships/image" Target="../media/image14.jpg"/><Relationship Id="rId5" Type="http://schemas.openxmlformats.org/officeDocument/2006/relationships/image" Target="../media/image9.jpg"/><Relationship Id="rId10" Type="http://schemas.openxmlformats.org/officeDocument/2006/relationships/image" Target="../media/image13.jpg"/><Relationship Id="rId4" Type="http://schemas.openxmlformats.org/officeDocument/2006/relationships/image" Target="../media/image8.jpeg"/><Relationship Id="rId9" Type="http://schemas.openxmlformats.org/officeDocument/2006/relationships/hyperlink" Target="https://www.wallpaperflare.com/cyber-security-hacker-internet-protection-secure-safe-wallpaper-adkta/download/1366x768" TargetMode="External"/></Relationships>
</file>

<file path=ppt/slides/_rels/slide37.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hyperlink" Target="https://www.publicdomainpictures.net/view-image.php?image=61007&amp;picture=abstract-blue-background"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10.jpg"/><Relationship Id="rId11" Type="http://schemas.openxmlformats.org/officeDocument/2006/relationships/image" Target="../media/image14.jpg"/><Relationship Id="rId5" Type="http://schemas.openxmlformats.org/officeDocument/2006/relationships/image" Target="../media/image9.jpg"/><Relationship Id="rId10" Type="http://schemas.openxmlformats.org/officeDocument/2006/relationships/image" Target="../media/image13.jpg"/><Relationship Id="rId4" Type="http://schemas.openxmlformats.org/officeDocument/2006/relationships/image" Target="../media/image8.jpeg"/><Relationship Id="rId9" Type="http://schemas.openxmlformats.org/officeDocument/2006/relationships/hyperlink" Target="https://www.wallpaperflare.com/cyber-security-hacker-internet-protection-secure-safe-wallpaper-adkta/download/1366x768" TargetMode="External"/></Relationships>
</file>

<file path=ppt/slides/_rels/slide38.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hyperlink" Target="https://www.publicdomainpictures.net/view-image.php?image=61007&amp;picture=abstract-blue-background"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10.jpg"/><Relationship Id="rId11" Type="http://schemas.openxmlformats.org/officeDocument/2006/relationships/image" Target="../media/image14.jpg"/><Relationship Id="rId5" Type="http://schemas.openxmlformats.org/officeDocument/2006/relationships/image" Target="../media/image9.jpg"/><Relationship Id="rId10" Type="http://schemas.openxmlformats.org/officeDocument/2006/relationships/image" Target="../media/image13.jpg"/><Relationship Id="rId4" Type="http://schemas.openxmlformats.org/officeDocument/2006/relationships/image" Target="../media/image8.jpeg"/><Relationship Id="rId9" Type="http://schemas.openxmlformats.org/officeDocument/2006/relationships/hyperlink" Target="https://www.wallpaperflare.com/cyber-security-hacker-internet-protection-secure-safe-wallpaper-adkta/download/1366x768" TargetMode="External"/></Relationships>
</file>

<file path=ppt/slides/_rels/slide39.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hyperlink" Target="https://www.publicdomainpictures.net/view-image.php?image=61007&amp;picture=abstract-blue-background"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10.jpg"/><Relationship Id="rId11" Type="http://schemas.openxmlformats.org/officeDocument/2006/relationships/image" Target="../media/image14.jpg"/><Relationship Id="rId5" Type="http://schemas.openxmlformats.org/officeDocument/2006/relationships/image" Target="../media/image9.jpg"/><Relationship Id="rId10" Type="http://schemas.openxmlformats.org/officeDocument/2006/relationships/image" Target="../media/image13.jpg"/><Relationship Id="rId4" Type="http://schemas.openxmlformats.org/officeDocument/2006/relationships/image" Target="../media/image8.jpeg"/><Relationship Id="rId9" Type="http://schemas.openxmlformats.org/officeDocument/2006/relationships/hyperlink" Target="https://www.wallpaperflare.com/cyber-security-hacker-internet-protection-secure-safe-wallpaper-adkta/download/1366x768"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hyperlink" Target="https://www.publicdomainpictures.net/view-image.php?image=61007&amp;picture=abstract-blue-background" TargetMode="External"/><Relationship Id="rId7" Type="http://schemas.openxmlformats.org/officeDocument/2006/relationships/image" Target="../media/image10.jpg"/><Relationship Id="rId2" Type="http://schemas.openxmlformats.org/officeDocument/2006/relationships/image" Target="../media/image14.jpg"/><Relationship Id="rId1" Type="http://schemas.openxmlformats.org/officeDocument/2006/relationships/slideLayout" Target="../slideLayouts/slideLayout2.xml"/><Relationship Id="rId6" Type="http://schemas.openxmlformats.org/officeDocument/2006/relationships/image" Target="../media/image9.jpg"/><Relationship Id="rId11" Type="http://schemas.openxmlformats.org/officeDocument/2006/relationships/image" Target="../media/image13.jpg"/><Relationship Id="rId5" Type="http://schemas.openxmlformats.org/officeDocument/2006/relationships/image" Target="../media/image8.jpeg"/><Relationship Id="rId10" Type="http://schemas.openxmlformats.org/officeDocument/2006/relationships/hyperlink" Target="https://www.wallpaperflare.com/cyber-security-hacker-internet-protection-secure-safe-wallpaper-adkta/download/1366x768" TargetMode="External"/><Relationship Id="rId4" Type="http://schemas.openxmlformats.org/officeDocument/2006/relationships/image" Target="../media/image7.png"/><Relationship Id="rId9" Type="http://schemas.openxmlformats.org/officeDocument/2006/relationships/image" Target="../media/image12.jpg"/></Relationships>
</file>

<file path=ppt/slides/_rels/slide40.xml.rels><?xml version="1.0" encoding="UTF-8" standalone="yes"?>
<Relationships xmlns="http://schemas.openxmlformats.org/package/2006/relationships"><Relationship Id="rId8" Type="http://schemas.openxmlformats.org/officeDocument/2006/relationships/hyperlink" Target="https://www.wallpaperflare.com/cyber-security-hacker-internet-protection-secure-safe-wallpaper-adkta/download/1366x768" TargetMode="External"/><Relationship Id="rId3" Type="http://schemas.openxmlformats.org/officeDocument/2006/relationships/image" Target="../media/image8.jpeg"/><Relationship Id="rId7" Type="http://schemas.openxmlformats.org/officeDocument/2006/relationships/image" Target="../media/image12.jp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jpg"/><Relationship Id="rId4" Type="http://schemas.openxmlformats.org/officeDocument/2006/relationships/image" Target="../media/image9.jpg"/><Relationship Id="rId9" Type="http://schemas.openxmlformats.org/officeDocument/2006/relationships/image" Target="../media/image13.jpg"/></Relationships>
</file>

<file path=ppt/slides/_rels/slide41.xml.rels><?xml version="1.0" encoding="UTF-8" standalone="yes"?>
<Relationships xmlns="http://schemas.openxmlformats.org/package/2006/relationships"><Relationship Id="rId8" Type="http://schemas.openxmlformats.org/officeDocument/2006/relationships/hyperlink" Target="https://www.wallpaperflare.com/cyber-security-hacker-internet-protection-secure-safe-wallpaper-adkta/download/1366x768" TargetMode="External"/><Relationship Id="rId3" Type="http://schemas.openxmlformats.org/officeDocument/2006/relationships/image" Target="../media/image8.jpeg"/><Relationship Id="rId7" Type="http://schemas.openxmlformats.org/officeDocument/2006/relationships/image" Target="../media/image12.jp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jpg"/><Relationship Id="rId4" Type="http://schemas.openxmlformats.org/officeDocument/2006/relationships/image" Target="../media/image9.jpg"/><Relationship Id="rId9" Type="http://schemas.openxmlformats.org/officeDocument/2006/relationships/image" Target="../media/image13.jpg"/></Relationships>
</file>

<file path=ppt/slides/_rels/slide5.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14.jpg"/><Relationship Id="rId7" Type="http://schemas.openxmlformats.org/officeDocument/2006/relationships/image" Target="../media/image9.jpg"/><Relationship Id="rId12" Type="http://schemas.openxmlformats.org/officeDocument/2006/relationships/image" Target="../media/image13.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jpeg"/><Relationship Id="rId11" Type="http://schemas.openxmlformats.org/officeDocument/2006/relationships/hyperlink" Target="https://www.wallpaperflare.com/cyber-security-hacker-internet-protection-secure-safe-wallpaper-adkta/download/1366x768" TargetMode="External"/><Relationship Id="rId5" Type="http://schemas.openxmlformats.org/officeDocument/2006/relationships/image" Target="../media/image7.png"/><Relationship Id="rId10" Type="http://schemas.openxmlformats.org/officeDocument/2006/relationships/image" Target="../media/image12.jpg"/><Relationship Id="rId4" Type="http://schemas.openxmlformats.org/officeDocument/2006/relationships/hyperlink" Target="https://www.publicdomainpictures.net/view-image.php?image=61007&amp;picture=abstract-blue-background" TargetMode="External"/><Relationship Id="rId9" Type="http://schemas.openxmlformats.org/officeDocument/2006/relationships/image" Target="../media/image11.png"/></Relationships>
</file>

<file path=ppt/slides/_rels/slide6.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14.jpg"/><Relationship Id="rId7" Type="http://schemas.openxmlformats.org/officeDocument/2006/relationships/image" Target="../media/image9.jpg"/><Relationship Id="rId12" Type="http://schemas.openxmlformats.org/officeDocument/2006/relationships/image" Target="../media/image13.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jpeg"/><Relationship Id="rId11" Type="http://schemas.openxmlformats.org/officeDocument/2006/relationships/hyperlink" Target="https://www.wallpaperflare.com/cyber-security-hacker-internet-protection-secure-safe-wallpaper-adkta/download/1366x768" TargetMode="External"/><Relationship Id="rId5" Type="http://schemas.openxmlformats.org/officeDocument/2006/relationships/image" Target="../media/image7.png"/><Relationship Id="rId10" Type="http://schemas.openxmlformats.org/officeDocument/2006/relationships/image" Target="../media/image12.jpg"/><Relationship Id="rId4" Type="http://schemas.openxmlformats.org/officeDocument/2006/relationships/hyperlink" Target="https://www.publicdomainpictures.net/view-image.php?image=61007&amp;picture=abstract-blue-background" TargetMode="External"/><Relationship Id="rId9" Type="http://schemas.openxmlformats.org/officeDocument/2006/relationships/image" Target="../media/image11.png"/></Relationships>
</file>

<file path=ppt/slides/_rels/slide7.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14.jpg"/><Relationship Id="rId7" Type="http://schemas.openxmlformats.org/officeDocument/2006/relationships/image" Target="../media/image9.jpg"/><Relationship Id="rId12" Type="http://schemas.openxmlformats.org/officeDocument/2006/relationships/image" Target="../media/image13.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jpeg"/><Relationship Id="rId11" Type="http://schemas.openxmlformats.org/officeDocument/2006/relationships/hyperlink" Target="https://www.wallpaperflare.com/cyber-security-hacker-internet-protection-secure-safe-wallpaper-adkta/download/1366x768" TargetMode="External"/><Relationship Id="rId5" Type="http://schemas.openxmlformats.org/officeDocument/2006/relationships/image" Target="../media/image7.png"/><Relationship Id="rId10" Type="http://schemas.openxmlformats.org/officeDocument/2006/relationships/image" Target="../media/image12.jpg"/><Relationship Id="rId4" Type="http://schemas.openxmlformats.org/officeDocument/2006/relationships/hyperlink" Target="https://www.publicdomainpictures.net/view-image.php?image=61007&amp;picture=abstract-blue-background" TargetMode="External"/><Relationship Id="rId9" Type="http://schemas.openxmlformats.org/officeDocument/2006/relationships/image" Target="../media/image11.png"/></Relationships>
</file>

<file path=ppt/slides/_rels/slide8.xml.rels><?xml version="1.0" encoding="UTF-8" standalone="yes"?>
<Relationships xmlns="http://schemas.openxmlformats.org/package/2006/relationships"><Relationship Id="rId8" Type="http://schemas.openxmlformats.org/officeDocument/2006/relationships/slideLayout" Target="../slideLayouts/slideLayout5.xml"/><Relationship Id="rId13" Type="http://schemas.openxmlformats.org/officeDocument/2006/relationships/image" Target="../media/image19.png"/><Relationship Id="rId18" Type="http://schemas.openxmlformats.org/officeDocument/2006/relationships/image" Target="../media/image8.jpeg"/><Relationship Id="rId3" Type="http://schemas.openxmlformats.org/officeDocument/2006/relationships/tags" Target="../tags/tag4.xml"/><Relationship Id="rId21" Type="http://schemas.openxmlformats.org/officeDocument/2006/relationships/image" Target="../media/image11.png"/><Relationship Id="rId7" Type="http://schemas.openxmlformats.org/officeDocument/2006/relationships/tags" Target="../tags/tag8.xml"/><Relationship Id="rId12" Type="http://schemas.openxmlformats.org/officeDocument/2006/relationships/image" Target="../media/image18.svg"/><Relationship Id="rId17" Type="http://schemas.openxmlformats.org/officeDocument/2006/relationships/image" Target="../media/image7.png"/><Relationship Id="rId2" Type="http://schemas.openxmlformats.org/officeDocument/2006/relationships/tags" Target="../tags/tag3.xml"/><Relationship Id="rId16" Type="http://schemas.openxmlformats.org/officeDocument/2006/relationships/hyperlink" Target="https://www.publicdomainpictures.net/view-image.php?image=61007&amp;picture=abstract-blue-background" TargetMode="External"/><Relationship Id="rId20" Type="http://schemas.openxmlformats.org/officeDocument/2006/relationships/image" Target="../media/image10.jpg"/><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image" Target="../media/image17.png"/><Relationship Id="rId24" Type="http://schemas.openxmlformats.org/officeDocument/2006/relationships/image" Target="../media/image13.jpg"/><Relationship Id="rId5" Type="http://schemas.openxmlformats.org/officeDocument/2006/relationships/tags" Target="../tags/tag6.xml"/><Relationship Id="rId15" Type="http://schemas.openxmlformats.org/officeDocument/2006/relationships/image" Target="../media/image14.jpg"/><Relationship Id="rId23" Type="http://schemas.openxmlformats.org/officeDocument/2006/relationships/hyperlink" Target="https://www.wallpaperflare.com/cyber-security-hacker-internet-protection-secure-safe-wallpaper-adkta/download/1366x768" TargetMode="External"/><Relationship Id="rId10" Type="http://schemas.openxmlformats.org/officeDocument/2006/relationships/image" Target="../media/image16.svg"/><Relationship Id="rId19" Type="http://schemas.openxmlformats.org/officeDocument/2006/relationships/image" Target="../media/image9.jpg"/><Relationship Id="rId4" Type="http://schemas.openxmlformats.org/officeDocument/2006/relationships/tags" Target="../tags/tag5.xml"/><Relationship Id="rId9" Type="http://schemas.openxmlformats.org/officeDocument/2006/relationships/image" Target="../media/image15.png"/><Relationship Id="rId14" Type="http://schemas.openxmlformats.org/officeDocument/2006/relationships/image" Target="../media/image20.svg"/><Relationship Id="rId22" Type="http://schemas.openxmlformats.org/officeDocument/2006/relationships/image" Target="../media/image12.jpg"/></Relationships>
</file>

<file path=ppt/slides/_rels/slide9.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14.jpg"/><Relationship Id="rId7" Type="http://schemas.openxmlformats.org/officeDocument/2006/relationships/image" Target="../media/image9.jpg"/><Relationship Id="rId12"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jpeg"/><Relationship Id="rId11" Type="http://schemas.openxmlformats.org/officeDocument/2006/relationships/hyperlink" Target="https://www.wallpaperflare.com/cyber-security-hacker-internet-protection-secure-safe-wallpaper-adkta/download/1366x768" TargetMode="External"/><Relationship Id="rId5" Type="http://schemas.openxmlformats.org/officeDocument/2006/relationships/image" Target="../media/image7.png"/><Relationship Id="rId10" Type="http://schemas.openxmlformats.org/officeDocument/2006/relationships/image" Target="../media/image12.jpg"/><Relationship Id="rId4" Type="http://schemas.openxmlformats.org/officeDocument/2006/relationships/hyperlink" Target="https://www.publicdomainpictures.net/view-image.php?image=61007&amp;picture=abstract-blue-background" TargetMode="External"/><Relationship Id="rId9"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descr="Ein Bild, das Text, Screenshot, Schrift, Design enthält.&#10;&#10;KI-generierte Inhalte können fehlerhaft sein.">
            <a:extLst>
              <a:ext uri="{FF2B5EF4-FFF2-40B4-BE49-F238E27FC236}">
                <a16:creationId xmlns:a16="http://schemas.microsoft.com/office/drawing/2014/main" id="{9F8A87E7-E41F-EB2A-A095-CB3AE28D7E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176001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ihandform: Form 34">
            <a:extLst>
              <a:ext uri="{FF2B5EF4-FFF2-40B4-BE49-F238E27FC236}">
                <a16:creationId xmlns:a16="http://schemas.microsoft.com/office/drawing/2014/main" id="{03C4D466-D131-0B5C-DA0D-E5D9F548BF9D}"/>
              </a:ext>
            </a:extLst>
          </p:cNvPr>
          <p:cNvSpPr>
            <a:spLocks noChangeAspect="1"/>
          </p:cNvSpPr>
          <p:nvPr/>
        </p:nvSpPr>
        <p:spPr>
          <a:xfrm>
            <a:off x="-11671300" y="451822"/>
            <a:ext cx="15355609" cy="16515378"/>
          </a:xfrm>
          <a:custGeom>
            <a:avLst/>
            <a:gdLst>
              <a:gd name="connsiteX0" fmla="*/ 6017699 w 12035398"/>
              <a:gd name="connsiteY0" fmla="*/ 0 h 11991360"/>
              <a:gd name="connsiteX1" fmla="*/ 12035398 w 12035398"/>
              <a:gd name="connsiteY1" fmla="*/ 5995680 h 11991360"/>
              <a:gd name="connsiteX2" fmla="*/ 6017699 w 12035398"/>
              <a:gd name="connsiteY2" fmla="*/ 11991360 h 11991360"/>
              <a:gd name="connsiteX3" fmla="*/ 0 w 12035398"/>
              <a:gd name="connsiteY3" fmla="*/ 5995680 h 11991360"/>
              <a:gd name="connsiteX4" fmla="*/ 6017699 w 12035398"/>
              <a:gd name="connsiteY4" fmla="*/ 0 h 11991360"/>
              <a:gd name="connsiteX5" fmla="*/ 6017699 w 12035398"/>
              <a:gd name="connsiteY5" fmla="*/ 99704 h 11991360"/>
              <a:gd name="connsiteX6" fmla="*/ 97165 w 12035398"/>
              <a:gd name="connsiteY6" fmla="*/ 5998574 h 11991360"/>
              <a:gd name="connsiteX7" fmla="*/ 6017699 w 12035398"/>
              <a:gd name="connsiteY7" fmla="*/ 11897444 h 11991360"/>
              <a:gd name="connsiteX8" fmla="*/ 11938233 w 12035398"/>
              <a:gd name="connsiteY8" fmla="*/ 5998574 h 11991360"/>
              <a:gd name="connsiteX9" fmla="*/ 6017699 w 12035398"/>
              <a:gd name="connsiteY9" fmla="*/ 99704 h 11991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035398" h="11991360">
                <a:moveTo>
                  <a:pt x="6017699" y="0"/>
                </a:moveTo>
                <a:cubicBezTo>
                  <a:pt x="9341182" y="0"/>
                  <a:pt x="12035398" y="2684357"/>
                  <a:pt x="12035398" y="5995680"/>
                </a:cubicBezTo>
                <a:cubicBezTo>
                  <a:pt x="12035398" y="9307003"/>
                  <a:pt x="9341182" y="11991360"/>
                  <a:pt x="6017699" y="11991360"/>
                </a:cubicBezTo>
                <a:cubicBezTo>
                  <a:pt x="2694216" y="11991360"/>
                  <a:pt x="0" y="9307003"/>
                  <a:pt x="0" y="5995680"/>
                </a:cubicBezTo>
                <a:cubicBezTo>
                  <a:pt x="0" y="2684357"/>
                  <a:pt x="2694216" y="0"/>
                  <a:pt x="6017699" y="0"/>
                </a:cubicBezTo>
                <a:close/>
                <a:moveTo>
                  <a:pt x="6017699" y="99704"/>
                </a:moveTo>
                <a:cubicBezTo>
                  <a:pt x="2747878" y="99704"/>
                  <a:pt x="97165" y="2740718"/>
                  <a:pt x="97165" y="5998574"/>
                </a:cubicBezTo>
                <a:cubicBezTo>
                  <a:pt x="97165" y="9256430"/>
                  <a:pt x="2747878" y="11897444"/>
                  <a:pt x="6017699" y="11897444"/>
                </a:cubicBezTo>
                <a:cubicBezTo>
                  <a:pt x="9287520" y="11897444"/>
                  <a:pt x="11938233" y="9256430"/>
                  <a:pt x="11938233" y="5998574"/>
                </a:cubicBezTo>
                <a:cubicBezTo>
                  <a:pt x="11938233" y="2740718"/>
                  <a:pt x="9287520" y="99704"/>
                  <a:pt x="6017699" y="99704"/>
                </a:cubicBezTo>
                <a:close/>
              </a:path>
            </a:pathLst>
          </a:custGeom>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MX"/>
          </a:p>
        </p:txBody>
      </p:sp>
      <p:sp>
        <p:nvSpPr>
          <p:cNvPr id="2" name="Textfeld 1">
            <a:extLst>
              <a:ext uri="{FF2B5EF4-FFF2-40B4-BE49-F238E27FC236}">
                <a16:creationId xmlns:a16="http://schemas.microsoft.com/office/drawing/2014/main" id="{EC71D9D2-8795-6C7F-B407-C295DDF0F187}"/>
              </a:ext>
            </a:extLst>
          </p:cNvPr>
          <p:cNvSpPr txBox="1"/>
          <p:nvPr/>
        </p:nvSpPr>
        <p:spPr>
          <a:xfrm>
            <a:off x="3371851" y="554056"/>
            <a:ext cx="6534150" cy="707886"/>
          </a:xfrm>
          <a:prstGeom prst="rect">
            <a:avLst/>
          </a:prstGeom>
          <a:noFill/>
        </p:spPr>
        <p:txBody>
          <a:bodyPr wrap="square" rtlCol="0">
            <a:spAutoFit/>
          </a:bodyPr>
          <a:lstStyle/>
          <a:p>
            <a:pPr algn="ctr"/>
            <a:r>
              <a:rPr lang="de-DE" sz="4000" dirty="0" err="1">
                <a:latin typeface="Arial Black" panose="020B0A04020102020204" pitchFamily="34" charset="0"/>
              </a:rPr>
              <a:t>Social</a:t>
            </a:r>
            <a:r>
              <a:rPr lang="de-DE" sz="4000" dirty="0">
                <a:latin typeface="Arial Black" panose="020B0A04020102020204" pitchFamily="34" charset="0"/>
              </a:rPr>
              <a:t> Engineering</a:t>
            </a:r>
            <a:endParaRPr lang="es-MX" sz="4000" dirty="0">
              <a:latin typeface="Arial Black" panose="020B0A04020102020204" pitchFamily="34" charset="0"/>
            </a:endParaRPr>
          </a:p>
        </p:txBody>
      </p:sp>
      <p:grpSp>
        <p:nvGrpSpPr>
          <p:cNvPr id="31" name="Grupo 30">
            <a:extLst>
              <a:ext uri="{FF2B5EF4-FFF2-40B4-BE49-F238E27FC236}">
                <a16:creationId xmlns:a16="http://schemas.microsoft.com/office/drawing/2014/main" id="{ED44A4FB-69A8-3B89-A221-D4E680A2F4BB}"/>
              </a:ext>
            </a:extLst>
          </p:cNvPr>
          <p:cNvGrpSpPr>
            <a:grpSpLocks noChangeAspect="1"/>
          </p:cNvGrpSpPr>
          <p:nvPr/>
        </p:nvGrpSpPr>
        <p:grpSpPr>
          <a:xfrm>
            <a:off x="-4458813" y="3773374"/>
            <a:ext cx="6552000" cy="6282659"/>
            <a:chOff x="3539661" y="977748"/>
            <a:chExt cx="5112678" cy="4902505"/>
          </a:xfrm>
        </p:grpSpPr>
        <p:pic>
          <p:nvPicPr>
            <p:cNvPr id="32" name="Imagen 31">
              <a:extLst>
                <a:ext uri="{FF2B5EF4-FFF2-40B4-BE49-F238E27FC236}">
                  <a16:creationId xmlns:a16="http://schemas.microsoft.com/office/drawing/2014/main" id="{5E773FA5-3666-E077-C55C-292E7401E63C}"/>
                </a:ext>
              </a:extLst>
            </p:cNvPr>
            <p:cNvPicPr>
              <a:picLocks noChangeAspect="1"/>
            </p:cNvPicPr>
            <p:nvPr/>
          </p:nvPicPr>
          <p:blipFill>
            <a:blip r:embed="rId2">
              <a:extLst>
                <a:ext uri="{28A0092B-C50C-407E-A947-70E740481C1C}">
                  <a14:useLocalDpi xmlns:a14="http://schemas.microsoft.com/office/drawing/2010/main" val="0"/>
                </a:ext>
              </a:extLst>
            </a:blip>
            <a:srcRect l="41649" r="3741"/>
            <a:stretch>
              <a:fillRect/>
            </a:stretch>
          </p:blipFill>
          <p:spPr>
            <a:xfrm>
              <a:off x="7030610" y="1677742"/>
              <a:ext cx="1273830" cy="1751258"/>
            </a:xfrm>
            <a:custGeom>
              <a:avLst/>
              <a:gdLst>
                <a:gd name="connsiteX0" fmla="*/ 401477 w 1273830"/>
                <a:gd name="connsiteY0" fmla="*/ 0 h 1751258"/>
                <a:gd name="connsiteX1" fmla="*/ 427231 w 1273830"/>
                <a:gd name="connsiteY1" fmla="*/ 0 h 1751258"/>
                <a:gd name="connsiteX2" fmla="*/ 604944 w 1273830"/>
                <a:gd name="connsiteY2" fmla="*/ 157995 h 1751258"/>
                <a:gd name="connsiteX3" fmla="*/ 1259132 w 1273830"/>
                <a:gd name="connsiteY3" fmla="*/ 1505660 h 1751258"/>
                <a:gd name="connsiteX4" fmla="*/ 1273830 w 1273830"/>
                <a:gd name="connsiteY4" fmla="*/ 1751258 h 1751258"/>
                <a:gd name="connsiteX5" fmla="*/ 617072 w 1273830"/>
                <a:gd name="connsiteY5" fmla="*/ 1751258 h 1751258"/>
                <a:gd name="connsiteX6" fmla="*/ 617728 w 1273830"/>
                <a:gd name="connsiteY6" fmla="*/ 1726860 h 1751258"/>
                <a:gd name="connsiteX7" fmla="*/ 576967 w 1273830"/>
                <a:gd name="connsiteY7" fmla="*/ 1404898 h 1751258"/>
                <a:gd name="connsiteX8" fmla="*/ 105393 w 1273830"/>
                <a:gd name="connsiteY8" fmla="*/ 594694 h 1751258"/>
                <a:gd name="connsiteX9" fmla="*/ 0 w 1273830"/>
                <a:gd name="connsiteY9" fmla="*/ 506673 h 175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3830" h="1751258">
                  <a:moveTo>
                    <a:pt x="401477" y="0"/>
                  </a:moveTo>
                  <a:lnTo>
                    <a:pt x="427231" y="0"/>
                  </a:lnTo>
                  <a:lnTo>
                    <a:pt x="604944" y="157995"/>
                  </a:lnTo>
                  <a:cubicBezTo>
                    <a:pt x="968753" y="520386"/>
                    <a:pt x="1199452" y="995638"/>
                    <a:pt x="1259132" y="1505660"/>
                  </a:cubicBezTo>
                  <a:lnTo>
                    <a:pt x="1273830" y="1751258"/>
                  </a:lnTo>
                  <a:lnTo>
                    <a:pt x="617072" y="1751258"/>
                  </a:lnTo>
                  <a:lnTo>
                    <a:pt x="617728" y="1726860"/>
                  </a:lnTo>
                  <a:cubicBezTo>
                    <a:pt x="615228" y="1620394"/>
                    <a:pt x="601913" y="1512643"/>
                    <a:pt x="576967" y="1404898"/>
                  </a:cubicBezTo>
                  <a:cubicBezTo>
                    <a:pt x="502129" y="1081664"/>
                    <a:pt x="333238" y="804386"/>
                    <a:pt x="105393" y="594694"/>
                  </a:cubicBezTo>
                  <a:lnTo>
                    <a:pt x="0" y="506673"/>
                  </a:lnTo>
                  <a:close/>
                </a:path>
              </a:pathLst>
            </a:custGeom>
          </p:spPr>
        </p:pic>
        <p:pic>
          <p:nvPicPr>
            <p:cNvPr id="33" name="Imagen 32">
              <a:extLst>
                <a:ext uri="{FF2B5EF4-FFF2-40B4-BE49-F238E27FC236}">
                  <a16:creationId xmlns:a16="http://schemas.microsoft.com/office/drawing/2014/main" id="{EA699158-461C-5061-EF58-987B6949E6A6}"/>
                </a:ext>
              </a:extLst>
            </p:cNvPr>
            <p:cNvPicPr>
              <a:picLocks noChangeAspect="1"/>
            </p:cNvPicPr>
            <p:nvPr/>
          </p:nvPicPr>
          <p:blipFill>
            <a:blip r:embed="rId3">
              <a:extLst>
                <a:ext uri="{28A0092B-C50C-407E-A947-70E740481C1C}">
                  <a14:useLocalDpi xmlns:a14="http://schemas.microsoft.com/office/drawing/2010/main" val="0"/>
                </a:ext>
              </a:extLst>
            </a:blip>
            <a:srcRect l="14293" t="14259" r="16800" b="21459"/>
            <a:stretch>
              <a:fillRect/>
            </a:stretch>
          </p:blipFill>
          <p:spPr>
            <a:xfrm rot="15378051">
              <a:off x="4151860" y="1178185"/>
              <a:ext cx="1273364" cy="1781813"/>
            </a:xfrm>
            <a:custGeom>
              <a:avLst/>
              <a:gdLst>
                <a:gd name="connsiteX0" fmla="*/ 421665 w 1273364"/>
                <a:gd name="connsiteY0" fmla="*/ 0 h 1781813"/>
                <a:gd name="connsiteX1" fmla="*/ 1273355 w 1273364"/>
                <a:gd name="connsiteY1" fmla="*/ 1781813 h 1781813"/>
                <a:gd name="connsiteX2" fmla="*/ 609766 w 1273364"/>
                <a:gd name="connsiteY2" fmla="*/ 1779880 h 1781813"/>
                <a:gd name="connsiteX3" fmla="*/ 610263 w 1273364"/>
                <a:gd name="connsiteY3" fmla="*/ 1762584 h 1781813"/>
                <a:gd name="connsiteX4" fmla="*/ 0 w 1273364"/>
                <a:gd name="connsiteY4" fmla="*/ 525603 h 17818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3364" h="1781813">
                  <a:moveTo>
                    <a:pt x="421665" y="0"/>
                  </a:moveTo>
                  <a:cubicBezTo>
                    <a:pt x="961897" y="433401"/>
                    <a:pt x="1275374" y="1089221"/>
                    <a:pt x="1273355" y="1781813"/>
                  </a:cubicBezTo>
                  <a:lnTo>
                    <a:pt x="609766" y="1779880"/>
                  </a:lnTo>
                  <a:lnTo>
                    <a:pt x="610263" y="1762584"/>
                  </a:lnTo>
                  <a:cubicBezTo>
                    <a:pt x="601293" y="1298934"/>
                    <a:pt x="392556" y="840532"/>
                    <a:pt x="0" y="525603"/>
                  </a:cubicBezTo>
                  <a:close/>
                </a:path>
              </a:pathLst>
            </a:custGeom>
          </p:spPr>
        </p:pic>
        <p:pic>
          <p:nvPicPr>
            <p:cNvPr id="34" name="Imagen 33">
              <a:extLst>
                <a:ext uri="{FF2B5EF4-FFF2-40B4-BE49-F238E27FC236}">
                  <a16:creationId xmlns:a16="http://schemas.microsoft.com/office/drawing/2014/main" id="{E7855D76-F35A-8F57-2778-312D52B7EB3C}"/>
                </a:ext>
              </a:extLst>
            </p:cNvPr>
            <p:cNvPicPr>
              <a:picLocks noChangeAspect="1"/>
            </p:cNvPicPr>
            <p:nvPr/>
          </p:nvPicPr>
          <p:blipFill>
            <a:blip r:embed="rId4">
              <a:extLst>
                <a:ext uri="{28A0092B-C50C-407E-A947-70E740481C1C}">
                  <a14:useLocalDpi xmlns:a14="http://schemas.microsoft.com/office/drawing/2010/main" val="0"/>
                </a:ext>
              </a:extLst>
            </a:blip>
            <a:srcRect l="16441" t="27" r="30365" b="43931"/>
            <a:stretch>
              <a:fillRect/>
            </a:stretch>
          </p:blipFill>
          <p:spPr>
            <a:xfrm rot="12295098">
              <a:off x="3539661" y="2673187"/>
              <a:ext cx="1267965" cy="1781128"/>
            </a:xfrm>
            <a:custGeom>
              <a:avLst/>
              <a:gdLst>
                <a:gd name="connsiteX0" fmla="*/ 414837 w 1267965"/>
                <a:gd name="connsiteY0" fmla="*/ 0 h 1781128"/>
                <a:gd name="connsiteX1" fmla="*/ 1267960 w 1267965"/>
                <a:gd name="connsiteY1" fmla="*/ 1781128 h 1781128"/>
                <a:gd name="connsiteX2" fmla="*/ 594121 w 1267965"/>
                <a:gd name="connsiteY2" fmla="*/ 1779706 h 1781128"/>
                <a:gd name="connsiteX3" fmla="*/ 13780 w 1267965"/>
                <a:gd name="connsiteY3" fmla="*/ 528409 h 1781128"/>
                <a:gd name="connsiteX4" fmla="*/ 0 w 1267965"/>
                <a:gd name="connsiteY4" fmla="*/ 517943 h 1781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7965" h="1781128">
                  <a:moveTo>
                    <a:pt x="414837" y="0"/>
                  </a:moveTo>
                  <a:cubicBezTo>
                    <a:pt x="955417" y="432967"/>
                    <a:pt x="1269421" y="1088534"/>
                    <a:pt x="1267960" y="1781128"/>
                  </a:cubicBezTo>
                  <a:lnTo>
                    <a:pt x="594121" y="1779706"/>
                  </a:lnTo>
                  <a:cubicBezTo>
                    <a:pt x="595183" y="1276438"/>
                    <a:pt x="369193" y="826292"/>
                    <a:pt x="13780" y="528409"/>
                  </a:cubicBezTo>
                  <a:lnTo>
                    <a:pt x="0" y="517943"/>
                  </a:lnTo>
                  <a:close/>
                </a:path>
              </a:pathLst>
            </a:custGeom>
          </p:spPr>
        </p:pic>
        <p:pic>
          <p:nvPicPr>
            <p:cNvPr id="35" name="Imagen 34">
              <a:extLst>
                <a:ext uri="{FF2B5EF4-FFF2-40B4-BE49-F238E27FC236}">
                  <a16:creationId xmlns:a16="http://schemas.microsoft.com/office/drawing/2014/main" id="{FC59CA47-1E20-55CC-7A64-00C0BB642635}"/>
                </a:ext>
              </a:extLst>
            </p:cNvPr>
            <p:cNvPicPr>
              <a:picLocks noChangeAspect="1"/>
            </p:cNvPicPr>
            <p:nvPr/>
          </p:nvPicPr>
          <p:blipFill>
            <a:blip r:embed="rId5">
              <a:extLst>
                <a:ext uri="{28A0092B-C50C-407E-A947-70E740481C1C}">
                  <a14:useLocalDpi xmlns:a14="http://schemas.microsoft.com/office/drawing/2010/main" val="0"/>
                </a:ext>
              </a:extLst>
            </a:blip>
            <a:srcRect l="14815" t="25588" r="6107" b="24373"/>
            <a:stretch>
              <a:fillRect/>
            </a:stretch>
          </p:blipFill>
          <p:spPr>
            <a:xfrm rot="12845660">
              <a:off x="3906885" y="4462820"/>
              <a:ext cx="1970551" cy="872840"/>
            </a:xfrm>
            <a:custGeom>
              <a:avLst/>
              <a:gdLst>
                <a:gd name="connsiteX0" fmla="*/ 0 w 1970551"/>
                <a:gd name="connsiteY0" fmla="*/ 164418 h 872840"/>
                <a:gd name="connsiteX1" fmla="*/ 1970551 w 1970551"/>
                <a:gd name="connsiteY1" fmla="*/ 295370 h 872840"/>
                <a:gd name="connsiteX2" fmla="*/ 1643619 w 1970551"/>
                <a:gd name="connsiteY2" fmla="*/ 872840 h 872840"/>
                <a:gd name="connsiteX3" fmla="*/ 1522422 w 1970551"/>
                <a:gd name="connsiteY3" fmla="*/ 808287 h 872840"/>
                <a:gd name="connsiteX4" fmla="*/ 594348 w 1970551"/>
                <a:gd name="connsiteY4" fmla="*/ 676033 h 872840"/>
                <a:gd name="connsiteX5" fmla="*/ 280692 w 1970551"/>
                <a:gd name="connsiteY5" fmla="*/ 759349 h 872840"/>
                <a:gd name="connsiteX6" fmla="*/ 245501 w 1970551"/>
                <a:gd name="connsiteY6" fmla="*/ 774745 h 872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70551" h="872840">
                  <a:moveTo>
                    <a:pt x="0" y="164418"/>
                  </a:moveTo>
                  <a:cubicBezTo>
                    <a:pt x="642558" y="-94048"/>
                    <a:pt x="1367845" y="-45849"/>
                    <a:pt x="1970551" y="295370"/>
                  </a:cubicBezTo>
                  <a:lnTo>
                    <a:pt x="1643619" y="872840"/>
                  </a:lnTo>
                  <a:lnTo>
                    <a:pt x="1522422" y="808287"/>
                  </a:lnTo>
                  <a:cubicBezTo>
                    <a:pt x="1242436" y="676028"/>
                    <a:pt x="921998" y="623815"/>
                    <a:pt x="594348" y="676033"/>
                  </a:cubicBezTo>
                  <a:cubicBezTo>
                    <a:pt x="485131" y="693439"/>
                    <a:pt x="380282" y="721625"/>
                    <a:pt x="280692" y="759349"/>
                  </a:cubicBezTo>
                  <a:lnTo>
                    <a:pt x="245501" y="774745"/>
                  </a:lnTo>
                  <a:close/>
                </a:path>
              </a:pathLst>
            </a:custGeom>
          </p:spPr>
        </p:pic>
        <p:pic>
          <p:nvPicPr>
            <p:cNvPr id="36" name="Imagen 35">
              <a:extLst>
                <a:ext uri="{FF2B5EF4-FFF2-40B4-BE49-F238E27FC236}">
                  <a16:creationId xmlns:a16="http://schemas.microsoft.com/office/drawing/2014/main" id="{FCA8B736-1566-C60D-0AF0-62BB95494EB1}"/>
                </a:ext>
              </a:extLst>
            </p:cNvPr>
            <p:cNvPicPr>
              <a:picLocks noChangeAspect="1"/>
            </p:cNvPicPr>
            <p:nvPr/>
          </p:nvPicPr>
          <p:blipFill>
            <a:blip r:embed="rId6">
              <a:extLst>
                <a:ext uri="{28A0092B-C50C-407E-A947-70E740481C1C}">
                  <a14:useLocalDpi xmlns:a14="http://schemas.microsoft.com/office/drawing/2010/main" val="0"/>
                </a:ext>
              </a:extLst>
            </a:blip>
            <a:srcRect l="29757" t="493" r="30904" b="1689"/>
            <a:stretch>
              <a:fillRect/>
            </a:stretch>
          </p:blipFill>
          <p:spPr>
            <a:xfrm rot="6136372">
              <a:off x="5920654" y="4351821"/>
              <a:ext cx="1277856" cy="1779007"/>
            </a:xfrm>
            <a:custGeom>
              <a:avLst/>
              <a:gdLst>
                <a:gd name="connsiteX0" fmla="*/ 418159 w 1277856"/>
                <a:gd name="connsiteY0" fmla="*/ 0 h 1779007"/>
                <a:gd name="connsiteX1" fmla="*/ 1277856 w 1277856"/>
                <a:gd name="connsiteY1" fmla="*/ 1777964 h 1779007"/>
                <a:gd name="connsiteX2" fmla="*/ 620004 w 1277856"/>
                <a:gd name="connsiteY2" fmla="*/ 1779007 h 1779007"/>
                <a:gd name="connsiteX3" fmla="*/ 616209 w 1277856"/>
                <a:gd name="connsiteY3" fmla="*/ 1658847 h 1779007"/>
                <a:gd name="connsiteX4" fmla="*/ 66393 w 1277856"/>
                <a:gd name="connsiteY4" fmla="*/ 578381 h 1779007"/>
                <a:gd name="connsiteX5" fmla="*/ 0 w 1277856"/>
                <a:gd name="connsiteY5" fmla="*/ 526062 h 177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77856" h="1779007">
                  <a:moveTo>
                    <a:pt x="418159" y="0"/>
                  </a:moveTo>
                  <a:cubicBezTo>
                    <a:pt x="960335" y="430967"/>
                    <a:pt x="1276758" y="1085370"/>
                    <a:pt x="1277856" y="1777964"/>
                  </a:cubicBezTo>
                  <a:lnTo>
                    <a:pt x="620004" y="1779007"/>
                  </a:lnTo>
                  <a:lnTo>
                    <a:pt x="616209" y="1658847"/>
                  </a:lnTo>
                  <a:cubicBezTo>
                    <a:pt x="581786" y="1239568"/>
                    <a:pt x="380986" y="851956"/>
                    <a:pt x="66393" y="578381"/>
                  </a:cubicBezTo>
                  <a:lnTo>
                    <a:pt x="0" y="526062"/>
                  </a:lnTo>
                  <a:close/>
                </a:path>
              </a:pathLst>
            </a:custGeom>
          </p:spPr>
        </p:pic>
        <p:pic>
          <p:nvPicPr>
            <p:cNvPr id="37" name="Imagen 36">
              <a:extLst>
                <a:ext uri="{FF2B5EF4-FFF2-40B4-BE49-F238E27FC236}">
                  <a16:creationId xmlns:a16="http://schemas.microsoft.com/office/drawing/2014/main" id="{18374946-28E4-E13D-A77A-4A15C1526BE6}"/>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rcRect l="37901" t="2169" r="23725" b="372"/>
            <a:stretch>
              <a:fillRect/>
            </a:stretch>
          </p:blipFill>
          <p:spPr>
            <a:xfrm rot="2987903">
              <a:off x="7128138" y="3260183"/>
              <a:ext cx="1255077" cy="1793324"/>
            </a:xfrm>
            <a:custGeom>
              <a:avLst/>
              <a:gdLst>
                <a:gd name="connsiteX0" fmla="*/ 427704 w 1255077"/>
                <a:gd name="connsiteY0" fmla="*/ 0 h 1793324"/>
                <a:gd name="connsiteX1" fmla="*/ 1254761 w 1255077"/>
                <a:gd name="connsiteY1" fmla="*/ 1793324 h 1793324"/>
                <a:gd name="connsiteX2" fmla="*/ 582843 w 1255077"/>
                <a:gd name="connsiteY2" fmla="*/ 1782122 h 1793324"/>
                <a:gd name="connsiteX3" fmla="*/ 583743 w 1255077"/>
                <a:gd name="connsiteY3" fmla="*/ 1709798 h 1793324"/>
                <a:gd name="connsiteX4" fmla="*/ 433974 w 1255077"/>
                <a:gd name="connsiteY4" fmla="*/ 1084462 h 1793324"/>
                <a:gd name="connsiteX5" fmla="*/ 55564 w 1255077"/>
                <a:gd name="connsiteY5" fmla="*/ 564575 h 1793324"/>
                <a:gd name="connsiteX6" fmla="*/ 0 w 1255077"/>
                <a:gd name="connsiteY6" fmla="*/ 518332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5077" h="1793324">
                  <a:moveTo>
                    <a:pt x="427704" y="0"/>
                  </a:moveTo>
                  <a:cubicBezTo>
                    <a:pt x="961897" y="440792"/>
                    <a:pt x="1266305" y="1100845"/>
                    <a:pt x="1254761" y="1793324"/>
                  </a:cubicBezTo>
                  <a:lnTo>
                    <a:pt x="582843" y="1782122"/>
                  </a:lnTo>
                  <a:lnTo>
                    <a:pt x="583743" y="1709798"/>
                  </a:lnTo>
                  <a:cubicBezTo>
                    <a:pt x="576187" y="1499849"/>
                    <a:pt x="527651" y="1287576"/>
                    <a:pt x="433974" y="1084462"/>
                  </a:cubicBezTo>
                  <a:cubicBezTo>
                    <a:pt x="340297" y="881347"/>
                    <a:pt x="210349" y="706622"/>
                    <a:pt x="55564" y="564575"/>
                  </a:cubicBezTo>
                  <a:lnTo>
                    <a:pt x="0" y="518332"/>
                  </a:lnTo>
                  <a:close/>
                </a:path>
              </a:pathLst>
            </a:custGeom>
          </p:spPr>
        </p:pic>
        <p:pic>
          <p:nvPicPr>
            <p:cNvPr id="38" name="Imagen 37">
              <a:extLst>
                <a:ext uri="{FF2B5EF4-FFF2-40B4-BE49-F238E27FC236}">
                  <a16:creationId xmlns:a16="http://schemas.microsoft.com/office/drawing/2014/main" id="{32AB52E2-8ADA-EDAE-8FB9-278EA30CB025}"/>
                </a:ext>
              </a:extLst>
            </p:cNvPr>
            <p:cNvPicPr>
              <a:picLocks noChangeAspect="1"/>
            </p:cNvPicPr>
            <p:nvPr/>
          </p:nvPicPr>
          <p:blipFill>
            <a:blip r:embed="rId9">
              <a:extLst>
                <a:ext uri="{28A0092B-C50C-407E-A947-70E740481C1C}">
                  <a14:useLocalDpi xmlns:a14="http://schemas.microsoft.com/office/drawing/2010/main" val="0"/>
                </a:ext>
              </a:extLst>
            </a:blip>
            <a:srcRect l="59626" t="4305" r="156" b="1556"/>
            <a:stretch>
              <a:fillRect/>
            </a:stretch>
          </p:blipFill>
          <p:spPr>
            <a:xfrm rot="18466978">
              <a:off x="5707421" y="721304"/>
              <a:ext cx="1268126" cy="1781014"/>
            </a:xfrm>
            <a:custGeom>
              <a:avLst/>
              <a:gdLst>
                <a:gd name="connsiteX0" fmla="*/ 414768 w 1268126"/>
                <a:gd name="connsiteY0" fmla="*/ 0 h 1781014"/>
                <a:gd name="connsiteX1" fmla="*/ 1268122 w 1268126"/>
                <a:gd name="connsiteY1" fmla="*/ 1781014 h 1781014"/>
                <a:gd name="connsiteX2" fmla="*/ 610271 w 1268126"/>
                <a:gd name="connsiteY2" fmla="*/ 1779713 h 1781014"/>
                <a:gd name="connsiteX3" fmla="*/ 611499 w 1268126"/>
                <a:gd name="connsiteY3" fmla="*/ 1741319 h 1781014"/>
                <a:gd name="connsiteX4" fmla="*/ 572380 w 1268126"/>
                <a:gd name="connsiteY4" fmla="*/ 1419154 h 1781014"/>
                <a:gd name="connsiteX5" fmla="*/ 104943 w 1268126"/>
                <a:gd name="connsiteY5" fmla="*/ 606556 h 1781014"/>
                <a:gd name="connsiteX6" fmla="*/ 0 w 1268126"/>
                <a:gd name="connsiteY6" fmla="*/ 517998 h 1781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8126" h="1781014">
                  <a:moveTo>
                    <a:pt x="414768" y="0"/>
                  </a:moveTo>
                  <a:cubicBezTo>
                    <a:pt x="955404" y="432896"/>
                    <a:pt x="1269492" y="1088422"/>
                    <a:pt x="1268122" y="1781014"/>
                  </a:cubicBezTo>
                  <a:lnTo>
                    <a:pt x="610271" y="1779713"/>
                  </a:lnTo>
                  <a:lnTo>
                    <a:pt x="611499" y="1741319"/>
                  </a:lnTo>
                  <a:cubicBezTo>
                    <a:pt x="609542" y="1634842"/>
                    <a:pt x="596776" y="1527024"/>
                    <a:pt x="572380" y="1419154"/>
                  </a:cubicBezTo>
                  <a:cubicBezTo>
                    <a:pt x="499191" y="1095542"/>
                    <a:pt x="331716" y="817407"/>
                    <a:pt x="104943" y="606556"/>
                  </a:cubicBezTo>
                  <a:lnTo>
                    <a:pt x="0" y="517998"/>
                  </a:lnTo>
                  <a:close/>
                </a:path>
              </a:pathLst>
            </a:custGeom>
          </p:spPr>
        </p:pic>
      </p:grpSp>
      <p:pic>
        <p:nvPicPr>
          <p:cNvPr id="39" name="Grafik 13">
            <a:extLst>
              <a:ext uri="{FF2B5EF4-FFF2-40B4-BE49-F238E27FC236}">
                <a16:creationId xmlns:a16="http://schemas.microsoft.com/office/drawing/2014/main" id="{FEC3D048-DF4F-DD5B-B08C-7B96D02E1022}"/>
              </a:ext>
            </a:extLst>
          </p:cNvPr>
          <p:cNvPicPr>
            <a:picLocks noChangeAspect="1"/>
          </p:cNvPicPr>
          <p:nvPr/>
        </p:nvPicPr>
        <p:blipFill>
          <a:blip r:embed="rId10">
            <a:extLst>
              <a:ext uri="{28A0092B-C50C-407E-A947-70E740481C1C}">
                <a14:useLocalDpi xmlns:a14="http://schemas.microsoft.com/office/drawing/2010/main" val="0"/>
              </a:ext>
              <a:ext uri="{837473B0-CC2E-450A-ABE3-18F120FF3D39}">
                <a1611:picAttrSrcUrl xmlns:a1611="http://schemas.microsoft.com/office/drawing/2016/11/main" r:id="rId11"/>
              </a:ext>
            </a:extLst>
          </a:blip>
          <a:stretch>
            <a:fillRect/>
          </a:stretch>
        </p:blipFill>
        <p:spPr>
          <a:xfrm rot="18446724">
            <a:off x="10935959" y="768670"/>
            <a:ext cx="5309023" cy="4100667"/>
          </a:xfrm>
          <a:prstGeom prst="rect">
            <a:avLst/>
          </a:prstGeom>
        </p:spPr>
      </p:pic>
      <p:sp>
        <p:nvSpPr>
          <p:cNvPr id="3" name="Ellipse 36">
            <a:extLst>
              <a:ext uri="{FF2B5EF4-FFF2-40B4-BE49-F238E27FC236}">
                <a16:creationId xmlns:a16="http://schemas.microsoft.com/office/drawing/2014/main" id="{D562D89D-79C5-182C-6F75-65E47EF3C014}"/>
              </a:ext>
            </a:extLst>
          </p:cNvPr>
          <p:cNvSpPr>
            <a:spLocks noChangeAspect="1"/>
          </p:cNvSpPr>
          <p:nvPr/>
        </p:nvSpPr>
        <p:spPr>
          <a:xfrm>
            <a:off x="109820" y="1767703"/>
            <a:ext cx="313200" cy="312062"/>
          </a:xfrm>
          <a:prstGeom prst="ellipse">
            <a:avLst/>
          </a:prstGeom>
          <a:solidFill>
            <a:srgbClr val="658EA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 name="Ellipse 37">
            <a:extLst>
              <a:ext uri="{FF2B5EF4-FFF2-40B4-BE49-F238E27FC236}">
                <a16:creationId xmlns:a16="http://schemas.microsoft.com/office/drawing/2014/main" id="{1F80BEF7-540C-0D5F-A97B-D9B5687C5664}"/>
              </a:ext>
            </a:extLst>
          </p:cNvPr>
          <p:cNvSpPr>
            <a:spLocks noChangeAspect="1"/>
          </p:cNvSpPr>
          <p:nvPr/>
        </p:nvSpPr>
        <p:spPr>
          <a:xfrm>
            <a:off x="1252096" y="2819003"/>
            <a:ext cx="313200" cy="312062"/>
          </a:xfrm>
          <a:prstGeom prst="ellipse">
            <a:avLst/>
          </a:prstGeom>
          <a:solidFill>
            <a:srgbClr val="658EA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 name="Ellipse 38">
            <a:extLst>
              <a:ext uri="{FF2B5EF4-FFF2-40B4-BE49-F238E27FC236}">
                <a16:creationId xmlns:a16="http://schemas.microsoft.com/office/drawing/2014/main" id="{A08CB47D-1BB8-F991-2F0A-CE0C47870764}"/>
              </a:ext>
            </a:extLst>
          </p:cNvPr>
          <p:cNvSpPr>
            <a:spLocks noChangeAspect="1"/>
          </p:cNvSpPr>
          <p:nvPr/>
        </p:nvSpPr>
        <p:spPr>
          <a:xfrm>
            <a:off x="2139097" y="3930906"/>
            <a:ext cx="313200" cy="312062"/>
          </a:xfrm>
          <a:prstGeom prst="ellipse">
            <a:avLst/>
          </a:prstGeom>
          <a:solidFill>
            <a:srgbClr val="658EA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 name="Ellipse 39">
            <a:extLst>
              <a:ext uri="{FF2B5EF4-FFF2-40B4-BE49-F238E27FC236}">
                <a16:creationId xmlns:a16="http://schemas.microsoft.com/office/drawing/2014/main" id="{E4C8BFE5-4E24-E7B0-C3E3-BFC085F87E3E}"/>
              </a:ext>
            </a:extLst>
          </p:cNvPr>
          <p:cNvSpPr>
            <a:spLocks noChangeAspect="1"/>
          </p:cNvSpPr>
          <p:nvPr/>
        </p:nvSpPr>
        <p:spPr>
          <a:xfrm>
            <a:off x="2703209" y="5017428"/>
            <a:ext cx="313200" cy="312062"/>
          </a:xfrm>
          <a:prstGeom prst="ellipse">
            <a:avLst/>
          </a:prstGeom>
          <a:solidFill>
            <a:srgbClr val="658EA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 name="Inhaltsplatzhalter 11">
            <a:extLst>
              <a:ext uri="{FF2B5EF4-FFF2-40B4-BE49-F238E27FC236}">
                <a16:creationId xmlns:a16="http://schemas.microsoft.com/office/drawing/2014/main" id="{B8C78262-7971-EE90-B286-27BD47A8F7DA}"/>
              </a:ext>
            </a:extLst>
          </p:cNvPr>
          <p:cNvSpPr>
            <a:spLocks noGrp="1"/>
          </p:cNvSpPr>
          <p:nvPr>
            <p:ph idx="4294967295"/>
          </p:nvPr>
        </p:nvSpPr>
        <p:spPr>
          <a:xfrm>
            <a:off x="220362" y="1327648"/>
            <a:ext cx="11362038" cy="4658286"/>
          </a:xfrm>
          <a:prstGeom prst="rect">
            <a:avLst/>
          </a:prstGeom>
        </p:spPr>
        <p:txBody>
          <a:bodyPr/>
          <a:lstStyle/>
          <a:p>
            <a:endParaRPr lang="de-DE" dirty="0"/>
          </a:p>
        </p:txBody>
      </p:sp>
      <p:sp>
        <p:nvSpPr>
          <p:cNvPr id="13" name="Textplatzhalter 12">
            <a:extLst>
              <a:ext uri="{FF2B5EF4-FFF2-40B4-BE49-F238E27FC236}">
                <a16:creationId xmlns:a16="http://schemas.microsoft.com/office/drawing/2014/main" id="{B5D41768-5AAC-B608-E880-4055550A5F6D}"/>
              </a:ext>
            </a:extLst>
          </p:cNvPr>
          <p:cNvSpPr>
            <a:spLocks noGrp="1"/>
          </p:cNvSpPr>
          <p:nvPr>
            <p:ph type="body" sz="quarter" idx="13"/>
          </p:nvPr>
        </p:nvSpPr>
        <p:spPr/>
        <p:txBody>
          <a:bodyPr/>
          <a:lstStyle/>
          <a:p>
            <a:endParaRPr lang="de-DE"/>
          </a:p>
        </p:txBody>
      </p:sp>
    </p:spTree>
    <p:extLst>
      <p:ext uri="{BB962C8B-B14F-4D97-AF65-F5344CB8AC3E}">
        <p14:creationId xmlns:p14="http://schemas.microsoft.com/office/powerpoint/2010/main" val="20654156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ihandform: Form 34">
            <a:extLst>
              <a:ext uri="{FF2B5EF4-FFF2-40B4-BE49-F238E27FC236}">
                <a16:creationId xmlns:a16="http://schemas.microsoft.com/office/drawing/2014/main" id="{03C4D466-D131-0B5C-DA0D-E5D9F548BF9D}"/>
              </a:ext>
            </a:extLst>
          </p:cNvPr>
          <p:cNvSpPr>
            <a:spLocks noChangeAspect="1"/>
          </p:cNvSpPr>
          <p:nvPr/>
        </p:nvSpPr>
        <p:spPr>
          <a:xfrm>
            <a:off x="-11671300" y="451822"/>
            <a:ext cx="15355609" cy="16515378"/>
          </a:xfrm>
          <a:custGeom>
            <a:avLst/>
            <a:gdLst>
              <a:gd name="connsiteX0" fmla="*/ 6017699 w 12035398"/>
              <a:gd name="connsiteY0" fmla="*/ 0 h 11991360"/>
              <a:gd name="connsiteX1" fmla="*/ 12035398 w 12035398"/>
              <a:gd name="connsiteY1" fmla="*/ 5995680 h 11991360"/>
              <a:gd name="connsiteX2" fmla="*/ 6017699 w 12035398"/>
              <a:gd name="connsiteY2" fmla="*/ 11991360 h 11991360"/>
              <a:gd name="connsiteX3" fmla="*/ 0 w 12035398"/>
              <a:gd name="connsiteY3" fmla="*/ 5995680 h 11991360"/>
              <a:gd name="connsiteX4" fmla="*/ 6017699 w 12035398"/>
              <a:gd name="connsiteY4" fmla="*/ 0 h 11991360"/>
              <a:gd name="connsiteX5" fmla="*/ 6017699 w 12035398"/>
              <a:gd name="connsiteY5" fmla="*/ 99704 h 11991360"/>
              <a:gd name="connsiteX6" fmla="*/ 97165 w 12035398"/>
              <a:gd name="connsiteY6" fmla="*/ 5998574 h 11991360"/>
              <a:gd name="connsiteX7" fmla="*/ 6017699 w 12035398"/>
              <a:gd name="connsiteY7" fmla="*/ 11897444 h 11991360"/>
              <a:gd name="connsiteX8" fmla="*/ 11938233 w 12035398"/>
              <a:gd name="connsiteY8" fmla="*/ 5998574 h 11991360"/>
              <a:gd name="connsiteX9" fmla="*/ 6017699 w 12035398"/>
              <a:gd name="connsiteY9" fmla="*/ 99704 h 11991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035398" h="11991360">
                <a:moveTo>
                  <a:pt x="6017699" y="0"/>
                </a:moveTo>
                <a:cubicBezTo>
                  <a:pt x="9341182" y="0"/>
                  <a:pt x="12035398" y="2684357"/>
                  <a:pt x="12035398" y="5995680"/>
                </a:cubicBezTo>
                <a:cubicBezTo>
                  <a:pt x="12035398" y="9307003"/>
                  <a:pt x="9341182" y="11991360"/>
                  <a:pt x="6017699" y="11991360"/>
                </a:cubicBezTo>
                <a:cubicBezTo>
                  <a:pt x="2694216" y="11991360"/>
                  <a:pt x="0" y="9307003"/>
                  <a:pt x="0" y="5995680"/>
                </a:cubicBezTo>
                <a:cubicBezTo>
                  <a:pt x="0" y="2684357"/>
                  <a:pt x="2694216" y="0"/>
                  <a:pt x="6017699" y="0"/>
                </a:cubicBezTo>
                <a:close/>
                <a:moveTo>
                  <a:pt x="6017699" y="99704"/>
                </a:moveTo>
                <a:cubicBezTo>
                  <a:pt x="2747878" y="99704"/>
                  <a:pt x="97165" y="2740718"/>
                  <a:pt x="97165" y="5998574"/>
                </a:cubicBezTo>
                <a:cubicBezTo>
                  <a:pt x="97165" y="9256430"/>
                  <a:pt x="2747878" y="11897444"/>
                  <a:pt x="6017699" y="11897444"/>
                </a:cubicBezTo>
                <a:cubicBezTo>
                  <a:pt x="9287520" y="11897444"/>
                  <a:pt x="11938233" y="9256430"/>
                  <a:pt x="11938233" y="5998574"/>
                </a:cubicBezTo>
                <a:cubicBezTo>
                  <a:pt x="11938233" y="2740718"/>
                  <a:pt x="9287520" y="99704"/>
                  <a:pt x="6017699" y="99704"/>
                </a:cubicBezTo>
                <a:close/>
              </a:path>
            </a:pathLst>
          </a:custGeom>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MX"/>
          </a:p>
        </p:txBody>
      </p:sp>
      <p:sp>
        <p:nvSpPr>
          <p:cNvPr id="2" name="Textfeld 1">
            <a:extLst>
              <a:ext uri="{FF2B5EF4-FFF2-40B4-BE49-F238E27FC236}">
                <a16:creationId xmlns:a16="http://schemas.microsoft.com/office/drawing/2014/main" id="{EC71D9D2-8795-6C7F-B407-C295DDF0F187}"/>
              </a:ext>
            </a:extLst>
          </p:cNvPr>
          <p:cNvSpPr txBox="1"/>
          <p:nvPr/>
        </p:nvSpPr>
        <p:spPr>
          <a:xfrm>
            <a:off x="-212245" y="0"/>
            <a:ext cx="4702684" cy="553998"/>
          </a:xfrm>
          <a:prstGeom prst="rect">
            <a:avLst/>
          </a:prstGeom>
          <a:noFill/>
        </p:spPr>
        <p:txBody>
          <a:bodyPr wrap="square" rtlCol="0">
            <a:spAutoFit/>
          </a:bodyPr>
          <a:lstStyle/>
          <a:p>
            <a:pPr algn="ctr"/>
            <a:r>
              <a:rPr lang="de-DE" sz="3000" dirty="0" err="1">
                <a:latin typeface="Arial Black" panose="020B0A04020102020204" pitchFamily="34" charset="0"/>
              </a:rPr>
              <a:t>Social</a:t>
            </a:r>
            <a:r>
              <a:rPr lang="de-DE" sz="3000" dirty="0">
                <a:latin typeface="Arial Black" panose="020B0A04020102020204" pitchFamily="34" charset="0"/>
              </a:rPr>
              <a:t> Engineering</a:t>
            </a:r>
            <a:endParaRPr lang="es-MX" sz="3000" dirty="0">
              <a:latin typeface="Arial Black" panose="020B0A04020102020204" pitchFamily="34" charset="0"/>
            </a:endParaRPr>
          </a:p>
        </p:txBody>
      </p:sp>
      <p:grpSp>
        <p:nvGrpSpPr>
          <p:cNvPr id="31" name="Grupo 30">
            <a:extLst>
              <a:ext uri="{FF2B5EF4-FFF2-40B4-BE49-F238E27FC236}">
                <a16:creationId xmlns:a16="http://schemas.microsoft.com/office/drawing/2014/main" id="{ED44A4FB-69A8-3B89-A221-D4E680A2F4BB}"/>
              </a:ext>
            </a:extLst>
          </p:cNvPr>
          <p:cNvGrpSpPr>
            <a:grpSpLocks noChangeAspect="1"/>
          </p:cNvGrpSpPr>
          <p:nvPr/>
        </p:nvGrpSpPr>
        <p:grpSpPr>
          <a:xfrm>
            <a:off x="-4458813" y="3773374"/>
            <a:ext cx="6552000" cy="6282659"/>
            <a:chOff x="3539661" y="977748"/>
            <a:chExt cx="5112678" cy="4902505"/>
          </a:xfrm>
        </p:grpSpPr>
        <p:pic>
          <p:nvPicPr>
            <p:cNvPr id="32" name="Imagen 31">
              <a:extLst>
                <a:ext uri="{FF2B5EF4-FFF2-40B4-BE49-F238E27FC236}">
                  <a16:creationId xmlns:a16="http://schemas.microsoft.com/office/drawing/2014/main" id="{5E773FA5-3666-E077-C55C-292E7401E63C}"/>
                </a:ext>
              </a:extLst>
            </p:cNvPr>
            <p:cNvPicPr>
              <a:picLocks noChangeAspect="1"/>
            </p:cNvPicPr>
            <p:nvPr/>
          </p:nvPicPr>
          <p:blipFill>
            <a:blip r:embed="rId3">
              <a:extLst>
                <a:ext uri="{28A0092B-C50C-407E-A947-70E740481C1C}">
                  <a14:useLocalDpi xmlns:a14="http://schemas.microsoft.com/office/drawing/2010/main" val="0"/>
                </a:ext>
              </a:extLst>
            </a:blip>
            <a:srcRect l="41649" r="3741"/>
            <a:stretch>
              <a:fillRect/>
            </a:stretch>
          </p:blipFill>
          <p:spPr>
            <a:xfrm>
              <a:off x="7030610" y="1677742"/>
              <a:ext cx="1273830" cy="1751258"/>
            </a:xfrm>
            <a:custGeom>
              <a:avLst/>
              <a:gdLst>
                <a:gd name="connsiteX0" fmla="*/ 401477 w 1273830"/>
                <a:gd name="connsiteY0" fmla="*/ 0 h 1751258"/>
                <a:gd name="connsiteX1" fmla="*/ 427231 w 1273830"/>
                <a:gd name="connsiteY1" fmla="*/ 0 h 1751258"/>
                <a:gd name="connsiteX2" fmla="*/ 604944 w 1273830"/>
                <a:gd name="connsiteY2" fmla="*/ 157995 h 1751258"/>
                <a:gd name="connsiteX3" fmla="*/ 1259132 w 1273830"/>
                <a:gd name="connsiteY3" fmla="*/ 1505660 h 1751258"/>
                <a:gd name="connsiteX4" fmla="*/ 1273830 w 1273830"/>
                <a:gd name="connsiteY4" fmla="*/ 1751258 h 1751258"/>
                <a:gd name="connsiteX5" fmla="*/ 617072 w 1273830"/>
                <a:gd name="connsiteY5" fmla="*/ 1751258 h 1751258"/>
                <a:gd name="connsiteX6" fmla="*/ 617728 w 1273830"/>
                <a:gd name="connsiteY6" fmla="*/ 1726860 h 1751258"/>
                <a:gd name="connsiteX7" fmla="*/ 576967 w 1273830"/>
                <a:gd name="connsiteY7" fmla="*/ 1404898 h 1751258"/>
                <a:gd name="connsiteX8" fmla="*/ 105393 w 1273830"/>
                <a:gd name="connsiteY8" fmla="*/ 594694 h 1751258"/>
                <a:gd name="connsiteX9" fmla="*/ 0 w 1273830"/>
                <a:gd name="connsiteY9" fmla="*/ 506673 h 175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3830" h="1751258">
                  <a:moveTo>
                    <a:pt x="401477" y="0"/>
                  </a:moveTo>
                  <a:lnTo>
                    <a:pt x="427231" y="0"/>
                  </a:lnTo>
                  <a:lnTo>
                    <a:pt x="604944" y="157995"/>
                  </a:lnTo>
                  <a:cubicBezTo>
                    <a:pt x="968753" y="520386"/>
                    <a:pt x="1199452" y="995638"/>
                    <a:pt x="1259132" y="1505660"/>
                  </a:cubicBezTo>
                  <a:lnTo>
                    <a:pt x="1273830" y="1751258"/>
                  </a:lnTo>
                  <a:lnTo>
                    <a:pt x="617072" y="1751258"/>
                  </a:lnTo>
                  <a:lnTo>
                    <a:pt x="617728" y="1726860"/>
                  </a:lnTo>
                  <a:cubicBezTo>
                    <a:pt x="615228" y="1620394"/>
                    <a:pt x="601913" y="1512643"/>
                    <a:pt x="576967" y="1404898"/>
                  </a:cubicBezTo>
                  <a:cubicBezTo>
                    <a:pt x="502129" y="1081664"/>
                    <a:pt x="333238" y="804386"/>
                    <a:pt x="105393" y="594694"/>
                  </a:cubicBezTo>
                  <a:lnTo>
                    <a:pt x="0" y="506673"/>
                  </a:lnTo>
                  <a:close/>
                </a:path>
              </a:pathLst>
            </a:custGeom>
          </p:spPr>
        </p:pic>
        <p:pic>
          <p:nvPicPr>
            <p:cNvPr id="33" name="Imagen 32">
              <a:extLst>
                <a:ext uri="{FF2B5EF4-FFF2-40B4-BE49-F238E27FC236}">
                  <a16:creationId xmlns:a16="http://schemas.microsoft.com/office/drawing/2014/main" id="{EA699158-461C-5061-EF58-987B6949E6A6}"/>
                </a:ext>
              </a:extLst>
            </p:cNvPr>
            <p:cNvPicPr>
              <a:picLocks noChangeAspect="1"/>
            </p:cNvPicPr>
            <p:nvPr/>
          </p:nvPicPr>
          <p:blipFill>
            <a:blip r:embed="rId4">
              <a:extLst>
                <a:ext uri="{28A0092B-C50C-407E-A947-70E740481C1C}">
                  <a14:useLocalDpi xmlns:a14="http://schemas.microsoft.com/office/drawing/2010/main" val="0"/>
                </a:ext>
              </a:extLst>
            </a:blip>
            <a:srcRect l="14293" t="14259" r="16800" b="21459"/>
            <a:stretch>
              <a:fillRect/>
            </a:stretch>
          </p:blipFill>
          <p:spPr>
            <a:xfrm rot="15378051">
              <a:off x="4151860" y="1178185"/>
              <a:ext cx="1273364" cy="1781813"/>
            </a:xfrm>
            <a:custGeom>
              <a:avLst/>
              <a:gdLst>
                <a:gd name="connsiteX0" fmla="*/ 421665 w 1273364"/>
                <a:gd name="connsiteY0" fmla="*/ 0 h 1781813"/>
                <a:gd name="connsiteX1" fmla="*/ 1273355 w 1273364"/>
                <a:gd name="connsiteY1" fmla="*/ 1781813 h 1781813"/>
                <a:gd name="connsiteX2" fmla="*/ 609766 w 1273364"/>
                <a:gd name="connsiteY2" fmla="*/ 1779880 h 1781813"/>
                <a:gd name="connsiteX3" fmla="*/ 610263 w 1273364"/>
                <a:gd name="connsiteY3" fmla="*/ 1762584 h 1781813"/>
                <a:gd name="connsiteX4" fmla="*/ 0 w 1273364"/>
                <a:gd name="connsiteY4" fmla="*/ 525603 h 17818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3364" h="1781813">
                  <a:moveTo>
                    <a:pt x="421665" y="0"/>
                  </a:moveTo>
                  <a:cubicBezTo>
                    <a:pt x="961897" y="433401"/>
                    <a:pt x="1275374" y="1089221"/>
                    <a:pt x="1273355" y="1781813"/>
                  </a:cubicBezTo>
                  <a:lnTo>
                    <a:pt x="609766" y="1779880"/>
                  </a:lnTo>
                  <a:lnTo>
                    <a:pt x="610263" y="1762584"/>
                  </a:lnTo>
                  <a:cubicBezTo>
                    <a:pt x="601293" y="1298934"/>
                    <a:pt x="392556" y="840532"/>
                    <a:pt x="0" y="525603"/>
                  </a:cubicBezTo>
                  <a:close/>
                </a:path>
              </a:pathLst>
            </a:custGeom>
          </p:spPr>
        </p:pic>
        <p:pic>
          <p:nvPicPr>
            <p:cNvPr id="34" name="Imagen 33">
              <a:extLst>
                <a:ext uri="{FF2B5EF4-FFF2-40B4-BE49-F238E27FC236}">
                  <a16:creationId xmlns:a16="http://schemas.microsoft.com/office/drawing/2014/main" id="{E7855D76-F35A-8F57-2778-312D52B7EB3C}"/>
                </a:ext>
              </a:extLst>
            </p:cNvPr>
            <p:cNvPicPr>
              <a:picLocks noChangeAspect="1"/>
            </p:cNvPicPr>
            <p:nvPr/>
          </p:nvPicPr>
          <p:blipFill>
            <a:blip r:embed="rId5">
              <a:extLst>
                <a:ext uri="{28A0092B-C50C-407E-A947-70E740481C1C}">
                  <a14:useLocalDpi xmlns:a14="http://schemas.microsoft.com/office/drawing/2010/main" val="0"/>
                </a:ext>
              </a:extLst>
            </a:blip>
            <a:srcRect l="16441" t="27" r="30365" b="43931"/>
            <a:stretch>
              <a:fillRect/>
            </a:stretch>
          </p:blipFill>
          <p:spPr>
            <a:xfrm rot="12295098">
              <a:off x="3539661" y="2673187"/>
              <a:ext cx="1267965" cy="1781128"/>
            </a:xfrm>
            <a:custGeom>
              <a:avLst/>
              <a:gdLst>
                <a:gd name="connsiteX0" fmla="*/ 414837 w 1267965"/>
                <a:gd name="connsiteY0" fmla="*/ 0 h 1781128"/>
                <a:gd name="connsiteX1" fmla="*/ 1267960 w 1267965"/>
                <a:gd name="connsiteY1" fmla="*/ 1781128 h 1781128"/>
                <a:gd name="connsiteX2" fmla="*/ 594121 w 1267965"/>
                <a:gd name="connsiteY2" fmla="*/ 1779706 h 1781128"/>
                <a:gd name="connsiteX3" fmla="*/ 13780 w 1267965"/>
                <a:gd name="connsiteY3" fmla="*/ 528409 h 1781128"/>
                <a:gd name="connsiteX4" fmla="*/ 0 w 1267965"/>
                <a:gd name="connsiteY4" fmla="*/ 517943 h 1781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7965" h="1781128">
                  <a:moveTo>
                    <a:pt x="414837" y="0"/>
                  </a:moveTo>
                  <a:cubicBezTo>
                    <a:pt x="955417" y="432967"/>
                    <a:pt x="1269421" y="1088534"/>
                    <a:pt x="1267960" y="1781128"/>
                  </a:cubicBezTo>
                  <a:lnTo>
                    <a:pt x="594121" y="1779706"/>
                  </a:lnTo>
                  <a:cubicBezTo>
                    <a:pt x="595183" y="1276438"/>
                    <a:pt x="369193" y="826292"/>
                    <a:pt x="13780" y="528409"/>
                  </a:cubicBezTo>
                  <a:lnTo>
                    <a:pt x="0" y="517943"/>
                  </a:lnTo>
                  <a:close/>
                </a:path>
              </a:pathLst>
            </a:custGeom>
          </p:spPr>
        </p:pic>
        <p:pic>
          <p:nvPicPr>
            <p:cNvPr id="35" name="Imagen 34">
              <a:extLst>
                <a:ext uri="{FF2B5EF4-FFF2-40B4-BE49-F238E27FC236}">
                  <a16:creationId xmlns:a16="http://schemas.microsoft.com/office/drawing/2014/main" id="{FC59CA47-1E20-55CC-7A64-00C0BB642635}"/>
                </a:ext>
              </a:extLst>
            </p:cNvPr>
            <p:cNvPicPr>
              <a:picLocks noChangeAspect="1"/>
            </p:cNvPicPr>
            <p:nvPr/>
          </p:nvPicPr>
          <p:blipFill>
            <a:blip r:embed="rId6">
              <a:extLst>
                <a:ext uri="{28A0092B-C50C-407E-A947-70E740481C1C}">
                  <a14:useLocalDpi xmlns:a14="http://schemas.microsoft.com/office/drawing/2010/main" val="0"/>
                </a:ext>
              </a:extLst>
            </a:blip>
            <a:srcRect l="14815" t="25588" r="6107" b="24373"/>
            <a:stretch>
              <a:fillRect/>
            </a:stretch>
          </p:blipFill>
          <p:spPr>
            <a:xfrm rot="12845660">
              <a:off x="3906885" y="4462820"/>
              <a:ext cx="1970551" cy="872840"/>
            </a:xfrm>
            <a:custGeom>
              <a:avLst/>
              <a:gdLst>
                <a:gd name="connsiteX0" fmla="*/ 0 w 1970551"/>
                <a:gd name="connsiteY0" fmla="*/ 164418 h 872840"/>
                <a:gd name="connsiteX1" fmla="*/ 1970551 w 1970551"/>
                <a:gd name="connsiteY1" fmla="*/ 295370 h 872840"/>
                <a:gd name="connsiteX2" fmla="*/ 1643619 w 1970551"/>
                <a:gd name="connsiteY2" fmla="*/ 872840 h 872840"/>
                <a:gd name="connsiteX3" fmla="*/ 1522422 w 1970551"/>
                <a:gd name="connsiteY3" fmla="*/ 808287 h 872840"/>
                <a:gd name="connsiteX4" fmla="*/ 594348 w 1970551"/>
                <a:gd name="connsiteY4" fmla="*/ 676033 h 872840"/>
                <a:gd name="connsiteX5" fmla="*/ 280692 w 1970551"/>
                <a:gd name="connsiteY5" fmla="*/ 759349 h 872840"/>
                <a:gd name="connsiteX6" fmla="*/ 245501 w 1970551"/>
                <a:gd name="connsiteY6" fmla="*/ 774745 h 872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70551" h="872840">
                  <a:moveTo>
                    <a:pt x="0" y="164418"/>
                  </a:moveTo>
                  <a:cubicBezTo>
                    <a:pt x="642558" y="-94048"/>
                    <a:pt x="1367845" y="-45849"/>
                    <a:pt x="1970551" y="295370"/>
                  </a:cubicBezTo>
                  <a:lnTo>
                    <a:pt x="1643619" y="872840"/>
                  </a:lnTo>
                  <a:lnTo>
                    <a:pt x="1522422" y="808287"/>
                  </a:lnTo>
                  <a:cubicBezTo>
                    <a:pt x="1242436" y="676028"/>
                    <a:pt x="921998" y="623815"/>
                    <a:pt x="594348" y="676033"/>
                  </a:cubicBezTo>
                  <a:cubicBezTo>
                    <a:pt x="485131" y="693439"/>
                    <a:pt x="380282" y="721625"/>
                    <a:pt x="280692" y="759349"/>
                  </a:cubicBezTo>
                  <a:lnTo>
                    <a:pt x="245501" y="774745"/>
                  </a:lnTo>
                  <a:close/>
                </a:path>
              </a:pathLst>
            </a:custGeom>
          </p:spPr>
        </p:pic>
        <p:pic>
          <p:nvPicPr>
            <p:cNvPr id="36" name="Imagen 35">
              <a:extLst>
                <a:ext uri="{FF2B5EF4-FFF2-40B4-BE49-F238E27FC236}">
                  <a16:creationId xmlns:a16="http://schemas.microsoft.com/office/drawing/2014/main" id="{FCA8B736-1566-C60D-0AF0-62BB95494EB1}"/>
                </a:ext>
              </a:extLst>
            </p:cNvPr>
            <p:cNvPicPr>
              <a:picLocks noChangeAspect="1"/>
            </p:cNvPicPr>
            <p:nvPr/>
          </p:nvPicPr>
          <p:blipFill>
            <a:blip r:embed="rId7">
              <a:extLst>
                <a:ext uri="{28A0092B-C50C-407E-A947-70E740481C1C}">
                  <a14:useLocalDpi xmlns:a14="http://schemas.microsoft.com/office/drawing/2010/main" val="0"/>
                </a:ext>
              </a:extLst>
            </a:blip>
            <a:srcRect l="29757" t="493" r="30904" b="1689"/>
            <a:stretch>
              <a:fillRect/>
            </a:stretch>
          </p:blipFill>
          <p:spPr>
            <a:xfrm rot="6136372">
              <a:off x="5920654" y="4351821"/>
              <a:ext cx="1277856" cy="1779007"/>
            </a:xfrm>
            <a:custGeom>
              <a:avLst/>
              <a:gdLst>
                <a:gd name="connsiteX0" fmla="*/ 418159 w 1277856"/>
                <a:gd name="connsiteY0" fmla="*/ 0 h 1779007"/>
                <a:gd name="connsiteX1" fmla="*/ 1277856 w 1277856"/>
                <a:gd name="connsiteY1" fmla="*/ 1777964 h 1779007"/>
                <a:gd name="connsiteX2" fmla="*/ 620004 w 1277856"/>
                <a:gd name="connsiteY2" fmla="*/ 1779007 h 1779007"/>
                <a:gd name="connsiteX3" fmla="*/ 616209 w 1277856"/>
                <a:gd name="connsiteY3" fmla="*/ 1658847 h 1779007"/>
                <a:gd name="connsiteX4" fmla="*/ 66393 w 1277856"/>
                <a:gd name="connsiteY4" fmla="*/ 578381 h 1779007"/>
                <a:gd name="connsiteX5" fmla="*/ 0 w 1277856"/>
                <a:gd name="connsiteY5" fmla="*/ 526062 h 177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77856" h="1779007">
                  <a:moveTo>
                    <a:pt x="418159" y="0"/>
                  </a:moveTo>
                  <a:cubicBezTo>
                    <a:pt x="960335" y="430967"/>
                    <a:pt x="1276758" y="1085370"/>
                    <a:pt x="1277856" y="1777964"/>
                  </a:cubicBezTo>
                  <a:lnTo>
                    <a:pt x="620004" y="1779007"/>
                  </a:lnTo>
                  <a:lnTo>
                    <a:pt x="616209" y="1658847"/>
                  </a:lnTo>
                  <a:cubicBezTo>
                    <a:pt x="581786" y="1239568"/>
                    <a:pt x="380986" y="851956"/>
                    <a:pt x="66393" y="578381"/>
                  </a:cubicBezTo>
                  <a:lnTo>
                    <a:pt x="0" y="526062"/>
                  </a:lnTo>
                  <a:close/>
                </a:path>
              </a:pathLst>
            </a:custGeom>
          </p:spPr>
        </p:pic>
        <p:pic>
          <p:nvPicPr>
            <p:cNvPr id="37" name="Imagen 36">
              <a:extLst>
                <a:ext uri="{FF2B5EF4-FFF2-40B4-BE49-F238E27FC236}">
                  <a16:creationId xmlns:a16="http://schemas.microsoft.com/office/drawing/2014/main" id="{18374946-28E4-E13D-A77A-4A15C1526BE6}"/>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rcRect l="37901" t="2169" r="23725" b="372"/>
            <a:stretch>
              <a:fillRect/>
            </a:stretch>
          </p:blipFill>
          <p:spPr>
            <a:xfrm rot="2987903">
              <a:off x="7128138" y="3260183"/>
              <a:ext cx="1255077" cy="1793324"/>
            </a:xfrm>
            <a:custGeom>
              <a:avLst/>
              <a:gdLst>
                <a:gd name="connsiteX0" fmla="*/ 427704 w 1255077"/>
                <a:gd name="connsiteY0" fmla="*/ 0 h 1793324"/>
                <a:gd name="connsiteX1" fmla="*/ 1254761 w 1255077"/>
                <a:gd name="connsiteY1" fmla="*/ 1793324 h 1793324"/>
                <a:gd name="connsiteX2" fmla="*/ 582843 w 1255077"/>
                <a:gd name="connsiteY2" fmla="*/ 1782122 h 1793324"/>
                <a:gd name="connsiteX3" fmla="*/ 583743 w 1255077"/>
                <a:gd name="connsiteY3" fmla="*/ 1709798 h 1793324"/>
                <a:gd name="connsiteX4" fmla="*/ 433974 w 1255077"/>
                <a:gd name="connsiteY4" fmla="*/ 1084462 h 1793324"/>
                <a:gd name="connsiteX5" fmla="*/ 55564 w 1255077"/>
                <a:gd name="connsiteY5" fmla="*/ 564575 h 1793324"/>
                <a:gd name="connsiteX6" fmla="*/ 0 w 1255077"/>
                <a:gd name="connsiteY6" fmla="*/ 518332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5077" h="1793324">
                  <a:moveTo>
                    <a:pt x="427704" y="0"/>
                  </a:moveTo>
                  <a:cubicBezTo>
                    <a:pt x="961897" y="440792"/>
                    <a:pt x="1266305" y="1100845"/>
                    <a:pt x="1254761" y="1793324"/>
                  </a:cubicBezTo>
                  <a:lnTo>
                    <a:pt x="582843" y="1782122"/>
                  </a:lnTo>
                  <a:lnTo>
                    <a:pt x="583743" y="1709798"/>
                  </a:lnTo>
                  <a:cubicBezTo>
                    <a:pt x="576187" y="1499849"/>
                    <a:pt x="527651" y="1287576"/>
                    <a:pt x="433974" y="1084462"/>
                  </a:cubicBezTo>
                  <a:cubicBezTo>
                    <a:pt x="340297" y="881347"/>
                    <a:pt x="210349" y="706622"/>
                    <a:pt x="55564" y="564575"/>
                  </a:cubicBezTo>
                  <a:lnTo>
                    <a:pt x="0" y="518332"/>
                  </a:lnTo>
                  <a:close/>
                </a:path>
              </a:pathLst>
            </a:custGeom>
          </p:spPr>
        </p:pic>
        <p:pic>
          <p:nvPicPr>
            <p:cNvPr id="38" name="Imagen 37">
              <a:extLst>
                <a:ext uri="{FF2B5EF4-FFF2-40B4-BE49-F238E27FC236}">
                  <a16:creationId xmlns:a16="http://schemas.microsoft.com/office/drawing/2014/main" id="{32AB52E2-8ADA-EDAE-8FB9-278EA30CB025}"/>
                </a:ext>
              </a:extLst>
            </p:cNvPr>
            <p:cNvPicPr>
              <a:picLocks noChangeAspect="1"/>
            </p:cNvPicPr>
            <p:nvPr/>
          </p:nvPicPr>
          <p:blipFill>
            <a:blip r:embed="rId10">
              <a:extLst>
                <a:ext uri="{28A0092B-C50C-407E-A947-70E740481C1C}">
                  <a14:useLocalDpi xmlns:a14="http://schemas.microsoft.com/office/drawing/2010/main" val="0"/>
                </a:ext>
              </a:extLst>
            </a:blip>
            <a:srcRect l="59626" t="4305" r="156" b="1556"/>
            <a:stretch>
              <a:fillRect/>
            </a:stretch>
          </p:blipFill>
          <p:spPr>
            <a:xfrm rot="18466978">
              <a:off x="5707421" y="721304"/>
              <a:ext cx="1268126" cy="1781014"/>
            </a:xfrm>
            <a:custGeom>
              <a:avLst/>
              <a:gdLst>
                <a:gd name="connsiteX0" fmla="*/ 414768 w 1268126"/>
                <a:gd name="connsiteY0" fmla="*/ 0 h 1781014"/>
                <a:gd name="connsiteX1" fmla="*/ 1268122 w 1268126"/>
                <a:gd name="connsiteY1" fmla="*/ 1781014 h 1781014"/>
                <a:gd name="connsiteX2" fmla="*/ 610271 w 1268126"/>
                <a:gd name="connsiteY2" fmla="*/ 1779713 h 1781014"/>
                <a:gd name="connsiteX3" fmla="*/ 611499 w 1268126"/>
                <a:gd name="connsiteY3" fmla="*/ 1741319 h 1781014"/>
                <a:gd name="connsiteX4" fmla="*/ 572380 w 1268126"/>
                <a:gd name="connsiteY4" fmla="*/ 1419154 h 1781014"/>
                <a:gd name="connsiteX5" fmla="*/ 104943 w 1268126"/>
                <a:gd name="connsiteY5" fmla="*/ 606556 h 1781014"/>
                <a:gd name="connsiteX6" fmla="*/ 0 w 1268126"/>
                <a:gd name="connsiteY6" fmla="*/ 517998 h 1781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8126" h="1781014">
                  <a:moveTo>
                    <a:pt x="414768" y="0"/>
                  </a:moveTo>
                  <a:cubicBezTo>
                    <a:pt x="955404" y="432896"/>
                    <a:pt x="1269492" y="1088422"/>
                    <a:pt x="1268122" y="1781014"/>
                  </a:cubicBezTo>
                  <a:lnTo>
                    <a:pt x="610271" y="1779713"/>
                  </a:lnTo>
                  <a:lnTo>
                    <a:pt x="611499" y="1741319"/>
                  </a:lnTo>
                  <a:cubicBezTo>
                    <a:pt x="609542" y="1634842"/>
                    <a:pt x="596776" y="1527024"/>
                    <a:pt x="572380" y="1419154"/>
                  </a:cubicBezTo>
                  <a:cubicBezTo>
                    <a:pt x="499191" y="1095542"/>
                    <a:pt x="331716" y="817407"/>
                    <a:pt x="104943" y="606556"/>
                  </a:cubicBezTo>
                  <a:lnTo>
                    <a:pt x="0" y="517998"/>
                  </a:lnTo>
                  <a:close/>
                </a:path>
              </a:pathLst>
            </a:custGeom>
          </p:spPr>
        </p:pic>
      </p:grpSp>
      <p:pic>
        <p:nvPicPr>
          <p:cNvPr id="39" name="Grafik 13">
            <a:extLst>
              <a:ext uri="{FF2B5EF4-FFF2-40B4-BE49-F238E27FC236}">
                <a16:creationId xmlns:a16="http://schemas.microsoft.com/office/drawing/2014/main" id="{FEC3D048-DF4F-DD5B-B08C-7B96D02E1022}"/>
              </a:ext>
            </a:extLst>
          </p:cNvPr>
          <p:cNvPicPr>
            <a:picLocks noChangeAspect="1"/>
          </p:cNvPicPr>
          <p:nvPr/>
        </p:nvPicPr>
        <p:blipFill>
          <a:blip r:embed="rId11">
            <a:extLst>
              <a:ext uri="{28A0092B-C50C-407E-A947-70E740481C1C}">
                <a14:useLocalDpi xmlns:a14="http://schemas.microsoft.com/office/drawing/2010/main" val="0"/>
              </a:ext>
              <a:ext uri="{837473B0-CC2E-450A-ABE3-18F120FF3D39}">
                <a1611:picAttrSrcUrl xmlns:a1611="http://schemas.microsoft.com/office/drawing/2016/11/main" r:id="rId12"/>
              </a:ext>
            </a:extLst>
          </a:blip>
          <a:stretch>
            <a:fillRect/>
          </a:stretch>
        </p:blipFill>
        <p:spPr>
          <a:xfrm rot="18446724">
            <a:off x="10935959" y="768670"/>
            <a:ext cx="5309023" cy="4100667"/>
          </a:xfrm>
          <a:prstGeom prst="rect">
            <a:avLst/>
          </a:prstGeom>
        </p:spPr>
      </p:pic>
      <p:sp>
        <p:nvSpPr>
          <p:cNvPr id="3" name="Ellipse 36">
            <a:extLst>
              <a:ext uri="{FF2B5EF4-FFF2-40B4-BE49-F238E27FC236}">
                <a16:creationId xmlns:a16="http://schemas.microsoft.com/office/drawing/2014/main" id="{D562D89D-79C5-182C-6F75-65E47EF3C014}"/>
              </a:ext>
            </a:extLst>
          </p:cNvPr>
          <p:cNvSpPr>
            <a:spLocks noChangeAspect="1"/>
          </p:cNvSpPr>
          <p:nvPr/>
        </p:nvSpPr>
        <p:spPr>
          <a:xfrm>
            <a:off x="109820" y="1767703"/>
            <a:ext cx="313200" cy="312062"/>
          </a:xfrm>
          <a:prstGeom prst="ellipse">
            <a:avLst/>
          </a:prstGeom>
          <a:solidFill>
            <a:srgbClr val="658EA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 name="Ellipse 37">
            <a:extLst>
              <a:ext uri="{FF2B5EF4-FFF2-40B4-BE49-F238E27FC236}">
                <a16:creationId xmlns:a16="http://schemas.microsoft.com/office/drawing/2014/main" id="{1F80BEF7-540C-0D5F-A97B-D9B5687C5664}"/>
              </a:ext>
            </a:extLst>
          </p:cNvPr>
          <p:cNvSpPr>
            <a:spLocks noChangeAspect="1"/>
          </p:cNvSpPr>
          <p:nvPr/>
        </p:nvSpPr>
        <p:spPr>
          <a:xfrm>
            <a:off x="1252096" y="2819003"/>
            <a:ext cx="313200" cy="312062"/>
          </a:xfrm>
          <a:prstGeom prst="ellipse">
            <a:avLst/>
          </a:prstGeom>
          <a:solidFill>
            <a:srgbClr val="658EA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 name="Ellipse 38">
            <a:extLst>
              <a:ext uri="{FF2B5EF4-FFF2-40B4-BE49-F238E27FC236}">
                <a16:creationId xmlns:a16="http://schemas.microsoft.com/office/drawing/2014/main" id="{A08CB47D-1BB8-F991-2F0A-CE0C47870764}"/>
              </a:ext>
            </a:extLst>
          </p:cNvPr>
          <p:cNvSpPr>
            <a:spLocks noChangeAspect="1"/>
          </p:cNvSpPr>
          <p:nvPr/>
        </p:nvSpPr>
        <p:spPr>
          <a:xfrm>
            <a:off x="2139097" y="3930906"/>
            <a:ext cx="313200" cy="312062"/>
          </a:xfrm>
          <a:prstGeom prst="ellipse">
            <a:avLst/>
          </a:prstGeom>
          <a:solidFill>
            <a:srgbClr val="658EA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 name="Ellipse 39">
            <a:extLst>
              <a:ext uri="{FF2B5EF4-FFF2-40B4-BE49-F238E27FC236}">
                <a16:creationId xmlns:a16="http://schemas.microsoft.com/office/drawing/2014/main" id="{E4C8BFE5-4E24-E7B0-C3E3-BFC085F87E3E}"/>
              </a:ext>
            </a:extLst>
          </p:cNvPr>
          <p:cNvSpPr>
            <a:spLocks noChangeAspect="1"/>
          </p:cNvSpPr>
          <p:nvPr/>
        </p:nvSpPr>
        <p:spPr>
          <a:xfrm>
            <a:off x="2703209" y="5017428"/>
            <a:ext cx="313200" cy="312062"/>
          </a:xfrm>
          <a:prstGeom prst="ellipse">
            <a:avLst/>
          </a:prstGeom>
          <a:solidFill>
            <a:srgbClr val="658EA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Rechteck: abgerundete Ecken 3">
            <a:extLst>
              <a:ext uri="{FF2B5EF4-FFF2-40B4-BE49-F238E27FC236}">
                <a16:creationId xmlns:a16="http://schemas.microsoft.com/office/drawing/2014/main" id="{C83E0A46-7A81-A4D0-5775-935835EEE038}"/>
              </a:ext>
            </a:extLst>
          </p:cNvPr>
          <p:cNvSpPr/>
          <p:nvPr/>
        </p:nvSpPr>
        <p:spPr>
          <a:xfrm>
            <a:off x="1035658" y="1390005"/>
            <a:ext cx="6000750" cy="914400"/>
          </a:xfrm>
          <a:prstGeom prst="roundRect">
            <a:avLst>
              <a:gd name="adj" fmla="val 50000"/>
            </a:avLst>
          </a:prstGeom>
          <a:solidFill>
            <a:srgbClr val="B5C7D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latin typeface="Montserrat" panose="02000505000000020004" pitchFamily="2" charset="0"/>
              </a:rPr>
              <a:t>Methoden, um Vertrauen aufzubauen und sensible Informationen zu erschleichen</a:t>
            </a:r>
            <a:endParaRPr lang="es-MX" dirty="0">
              <a:solidFill>
                <a:srgbClr val="B5C7DB"/>
              </a:solidFill>
            </a:endParaRPr>
          </a:p>
        </p:txBody>
      </p:sp>
      <p:sp>
        <p:nvSpPr>
          <p:cNvPr id="10" name="Rechteck: abgerundete Ecken 4">
            <a:extLst>
              <a:ext uri="{FF2B5EF4-FFF2-40B4-BE49-F238E27FC236}">
                <a16:creationId xmlns:a16="http://schemas.microsoft.com/office/drawing/2014/main" id="{68303FB0-12F0-F5F0-CCEB-5C8791E1A679}"/>
              </a:ext>
            </a:extLst>
          </p:cNvPr>
          <p:cNvSpPr/>
          <p:nvPr/>
        </p:nvSpPr>
        <p:spPr>
          <a:xfrm>
            <a:off x="2037580" y="2477789"/>
            <a:ext cx="6000750" cy="914400"/>
          </a:xfrm>
          <a:prstGeom prst="roundRect">
            <a:avLst>
              <a:gd name="adj" fmla="val 50000"/>
            </a:avLst>
          </a:prstGeom>
          <a:solidFill>
            <a:srgbClr val="9DB3C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latin typeface="Montserrat" panose="02000505000000020004" pitchFamily="2" charset="0"/>
              </a:rPr>
              <a:t>Dringende Überweisung</a:t>
            </a:r>
            <a:endParaRPr lang="de-DE" sz="1800" dirty="0">
              <a:latin typeface="Montserrat" panose="02000505000000020004" pitchFamily="2" charset="0"/>
            </a:endParaRPr>
          </a:p>
        </p:txBody>
      </p:sp>
      <p:sp>
        <p:nvSpPr>
          <p:cNvPr id="11" name="Rechteck: abgerundete Ecken 5">
            <a:extLst>
              <a:ext uri="{FF2B5EF4-FFF2-40B4-BE49-F238E27FC236}">
                <a16:creationId xmlns:a16="http://schemas.microsoft.com/office/drawing/2014/main" id="{F9C12D72-50D3-73DB-FD4C-CA83AA201ECD}"/>
              </a:ext>
            </a:extLst>
          </p:cNvPr>
          <p:cNvSpPr/>
          <p:nvPr/>
        </p:nvSpPr>
        <p:spPr>
          <a:xfrm>
            <a:off x="2746514" y="3565573"/>
            <a:ext cx="6000750" cy="914400"/>
          </a:xfrm>
          <a:prstGeom prst="roundRect">
            <a:avLst>
              <a:gd name="adj" fmla="val 50000"/>
            </a:avLst>
          </a:prstGeom>
          <a:solidFill>
            <a:srgbClr val="88A2B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latin typeface="Montserrat" panose="02000505000000020004" pitchFamily="2" charset="0"/>
              </a:rPr>
              <a:t>Telefonischer Anruf eines neuen Kollegen</a:t>
            </a:r>
            <a:endParaRPr lang="de-DE" sz="1800" dirty="0">
              <a:latin typeface="Montserrat" panose="02000505000000020004" pitchFamily="2" charset="0"/>
            </a:endParaRPr>
          </a:p>
        </p:txBody>
      </p:sp>
      <p:sp>
        <p:nvSpPr>
          <p:cNvPr id="12" name="Rechteck: abgerundete Ecken 9">
            <a:extLst>
              <a:ext uri="{FF2B5EF4-FFF2-40B4-BE49-F238E27FC236}">
                <a16:creationId xmlns:a16="http://schemas.microsoft.com/office/drawing/2014/main" id="{74DF0434-2B25-EEF4-1A0A-7281820AE622}"/>
              </a:ext>
            </a:extLst>
          </p:cNvPr>
          <p:cNvSpPr/>
          <p:nvPr/>
        </p:nvSpPr>
        <p:spPr>
          <a:xfrm>
            <a:off x="3207259" y="4653356"/>
            <a:ext cx="6000750" cy="914400"/>
          </a:xfrm>
          <a:prstGeom prst="roundRect">
            <a:avLst>
              <a:gd name="adj" fmla="val 50000"/>
            </a:avLst>
          </a:prstGeom>
          <a:solidFill>
            <a:srgbClr val="7691A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defRPr/>
            </a:pPr>
            <a:r>
              <a:rPr lang="de-DE" dirty="0">
                <a:latin typeface="Montserrat" panose="02000505000000020004" pitchFamily="2" charset="0"/>
              </a:rPr>
              <a:t>E-Mail mit Bitte um Rückruf</a:t>
            </a:r>
          </a:p>
        </p:txBody>
      </p:sp>
      <p:sp>
        <p:nvSpPr>
          <p:cNvPr id="13" name="Textfeld 16">
            <a:extLst>
              <a:ext uri="{FF2B5EF4-FFF2-40B4-BE49-F238E27FC236}">
                <a16:creationId xmlns:a16="http://schemas.microsoft.com/office/drawing/2014/main" id="{08D1EF0B-9025-41C6-E36F-119194564342}"/>
              </a:ext>
            </a:extLst>
          </p:cNvPr>
          <p:cNvSpPr txBox="1"/>
          <p:nvPr/>
        </p:nvSpPr>
        <p:spPr>
          <a:xfrm>
            <a:off x="220362" y="277074"/>
            <a:ext cx="11362038" cy="630942"/>
          </a:xfrm>
          <a:prstGeom prst="rect">
            <a:avLst/>
          </a:prstGeom>
          <a:noFill/>
        </p:spPr>
        <p:txBody>
          <a:bodyPr wrap="square" rtlCol="0">
            <a:spAutoFit/>
          </a:bodyPr>
          <a:lstStyle/>
          <a:p>
            <a:pPr algn="ctr"/>
            <a:r>
              <a:rPr lang="de-DE" sz="3500" dirty="0">
                <a:latin typeface="Montserrat" panose="02000505000000020004" pitchFamily="2" charset="0"/>
              </a:rPr>
              <a:t>Definition</a:t>
            </a:r>
            <a:endParaRPr lang="es-MX" sz="3500" dirty="0">
              <a:latin typeface="Montserrat" panose="02000505000000020004" pitchFamily="2" charset="0"/>
            </a:endParaRPr>
          </a:p>
        </p:txBody>
      </p:sp>
      <p:sp>
        <p:nvSpPr>
          <p:cNvPr id="17" name="Inhaltsplatzhalter 16">
            <a:extLst>
              <a:ext uri="{FF2B5EF4-FFF2-40B4-BE49-F238E27FC236}">
                <a16:creationId xmlns:a16="http://schemas.microsoft.com/office/drawing/2014/main" id="{FD70F871-3D18-2717-42AE-C37D3E4E846E}"/>
              </a:ext>
            </a:extLst>
          </p:cNvPr>
          <p:cNvSpPr>
            <a:spLocks noGrp="1"/>
          </p:cNvSpPr>
          <p:nvPr>
            <p:ph idx="4294967295"/>
          </p:nvPr>
        </p:nvSpPr>
        <p:spPr>
          <a:xfrm>
            <a:off x="220362" y="1327648"/>
            <a:ext cx="11362038" cy="4658286"/>
          </a:xfrm>
          <a:prstGeom prst="rect">
            <a:avLst/>
          </a:prstGeom>
        </p:spPr>
        <p:txBody>
          <a:bodyPr/>
          <a:lstStyle/>
          <a:p>
            <a:endParaRPr lang="de-DE" dirty="0"/>
          </a:p>
        </p:txBody>
      </p:sp>
    </p:spTree>
    <p:extLst>
      <p:ext uri="{BB962C8B-B14F-4D97-AF65-F5344CB8AC3E}">
        <p14:creationId xmlns:p14="http://schemas.microsoft.com/office/powerpoint/2010/main" val="1426001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EC71D9D2-8795-6C7F-B407-C295DDF0F187}"/>
              </a:ext>
            </a:extLst>
          </p:cNvPr>
          <p:cNvSpPr txBox="1"/>
          <p:nvPr/>
        </p:nvSpPr>
        <p:spPr>
          <a:xfrm>
            <a:off x="3371851" y="554056"/>
            <a:ext cx="6534150" cy="707886"/>
          </a:xfrm>
          <a:prstGeom prst="rect">
            <a:avLst/>
          </a:prstGeom>
          <a:noFill/>
        </p:spPr>
        <p:txBody>
          <a:bodyPr wrap="square" rtlCol="0">
            <a:spAutoFit/>
          </a:bodyPr>
          <a:lstStyle/>
          <a:p>
            <a:pPr algn="ctr"/>
            <a:r>
              <a:rPr lang="de-DE" sz="4000" dirty="0">
                <a:latin typeface="Arial Black" panose="020B0A04020102020204" pitchFamily="34" charset="0"/>
              </a:rPr>
              <a:t>Sicherheit im Internet</a:t>
            </a:r>
            <a:endParaRPr lang="es-MX" sz="4000" dirty="0">
              <a:latin typeface="Arial Black" panose="020B0A04020102020204" pitchFamily="34" charset="0"/>
            </a:endParaRPr>
          </a:p>
        </p:txBody>
      </p:sp>
      <p:grpSp>
        <p:nvGrpSpPr>
          <p:cNvPr id="15" name="Grupo 14">
            <a:extLst>
              <a:ext uri="{FF2B5EF4-FFF2-40B4-BE49-F238E27FC236}">
                <a16:creationId xmlns:a16="http://schemas.microsoft.com/office/drawing/2014/main" id="{2580D16D-37C4-7EE9-0023-E5D130A6AA1C}"/>
              </a:ext>
            </a:extLst>
          </p:cNvPr>
          <p:cNvGrpSpPr>
            <a:grpSpLocks noChangeAspect="1"/>
          </p:cNvGrpSpPr>
          <p:nvPr/>
        </p:nvGrpSpPr>
        <p:grpSpPr>
          <a:xfrm rot="18570186">
            <a:off x="-4458813" y="3773374"/>
            <a:ext cx="6552000" cy="6282659"/>
            <a:chOff x="3539661" y="977748"/>
            <a:chExt cx="5112678" cy="4902505"/>
          </a:xfrm>
        </p:grpSpPr>
        <p:pic>
          <p:nvPicPr>
            <p:cNvPr id="16" name="Imagen 15">
              <a:extLst>
                <a:ext uri="{FF2B5EF4-FFF2-40B4-BE49-F238E27FC236}">
                  <a16:creationId xmlns:a16="http://schemas.microsoft.com/office/drawing/2014/main" id="{B0543F6C-4E4F-F398-D3A1-2F04EC2BE814}"/>
                </a:ext>
              </a:extLst>
            </p:cNvPr>
            <p:cNvPicPr>
              <a:picLocks noChangeAspect="1"/>
            </p:cNvPicPr>
            <p:nvPr/>
          </p:nvPicPr>
          <p:blipFill>
            <a:blip r:embed="rId2">
              <a:extLst>
                <a:ext uri="{28A0092B-C50C-407E-A947-70E740481C1C}">
                  <a14:useLocalDpi xmlns:a14="http://schemas.microsoft.com/office/drawing/2010/main" val="0"/>
                </a:ext>
              </a:extLst>
            </a:blip>
            <a:srcRect l="41649" r="3741"/>
            <a:stretch>
              <a:fillRect/>
            </a:stretch>
          </p:blipFill>
          <p:spPr>
            <a:xfrm>
              <a:off x="7030610" y="1677742"/>
              <a:ext cx="1273830" cy="1751258"/>
            </a:xfrm>
            <a:custGeom>
              <a:avLst/>
              <a:gdLst>
                <a:gd name="connsiteX0" fmla="*/ 401477 w 1273830"/>
                <a:gd name="connsiteY0" fmla="*/ 0 h 1751258"/>
                <a:gd name="connsiteX1" fmla="*/ 427231 w 1273830"/>
                <a:gd name="connsiteY1" fmla="*/ 0 h 1751258"/>
                <a:gd name="connsiteX2" fmla="*/ 604944 w 1273830"/>
                <a:gd name="connsiteY2" fmla="*/ 157995 h 1751258"/>
                <a:gd name="connsiteX3" fmla="*/ 1259132 w 1273830"/>
                <a:gd name="connsiteY3" fmla="*/ 1505660 h 1751258"/>
                <a:gd name="connsiteX4" fmla="*/ 1273830 w 1273830"/>
                <a:gd name="connsiteY4" fmla="*/ 1751258 h 1751258"/>
                <a:gd name="connsiteX5" fmla="*/ 617072 w 1273830"/>
                <a:gd name="connsiteY5" fmla="*/ 1751258 h 1751258"/>
                <a:gd name="connsiteX6" fmla="*/ 617728 w 1273830"/>
                <a:gd name="connsiteY6" fmla="*/ 1726860 h 1751258"/>
                <a:gd name="connsiteX7" fmla="*/ 576967 w 1273830"/>
                <a:gd name="connsiteY7" fmla="*/ 1404898 h 1751258"/>
                <a:gd name="connsiteX8" fmla="*/ 105393 w 1273830"/>
                <a:gd name="connsiteY8" fmla="*/ 594694 h 1751258"/>
                <a:gd name="connsiteX9" fmla="*/ 0 w 1273830"/>
                <a:gd name="connsiteY9" fmla="*/ 506673 h 175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3830" h="1751258">
                  <a:moveTo>
                    <a:pt x="401477" y="0"/>
                  </a:moveTo>
                  <a:lnTo>
                    <a:pt x="427231" y="0"/>
                  </a:lnTo>
                  <a:lnTo>
                    <a:pt x="604944" y="157995"/>
                  </a:lnTo>
                  <a:cubicBezTo>
                    <a:pt x="968753" y="520386"/>
                    <a:pt x="1199452" y="995638"/>
                    <a:pt x="1259132" y="1505660"/>
                  </a:cubicBezTo>
                  <a:lnTo>
                    <a:pt x="1273830" y="1751258"/>
                  </a:lnTo>
                  <a:lnTo>
                    <a:pt x="617072" y="1751258"/>
                  </a:lnTo>
                  <a:lnTo>
                    <a:pt x="617728" y="1726860"/>
                  </a:lnTo>
                  <a:cubicBezTo>
                    <a:pt x="615228" y="1620394"/>
                    <a:pt x="601913" y="1512643"/>
                    <a:pt x="576967" y="1404898"/>
                  </a:cubicBezTo>
                  <a:cubicBezTo>
                    <a:pt x="502129" y="1081664"/>
                    <a:pt x="333238" y="804386"/>
                    <a:pt x="105393" y="594694"/>
                  </a:cubicBezTo>
                  <a:lnTo>
                    <a:pt x="0" y="506673"/>
                  </a:lnTo>
                  <a:close/>
                </a:path>
              </a:pathLst>
            </a:custGeom>
          </p:spPr>
        </p:pic>
        <p:pic>
          <p:nvPicPr>
            <p:cNvPr id="17" name="Imagen 16">
              <a:extLst>
                <a:ext uri="{FF2B5EF4-FFF2-40B4-BE49-F238E27FC236}">
                  <a16:creationId xmlns:a16="http://schemas.microsoft.com/office/drawing/2014/main" id="{FB2F6738-C667-E480-8FFC-94B4CF0A53E5}"/>
                </a:ext>
              </a:extLst>
            </p:cNvPr>
            <p:cNvPicPr>
              <a:picLocks noChangeAspect="1"/>
            </p:cNvPicPr>
            <p:nvPr/>
          </p:nvPicPr>
          <p:blipFill>
            <a:blip r:embed="rId3">
              <a:extLst>
                <a:ext uri="{28A0092B-C50C-407E-A947-70E740481C1C}">
                  <a14:useLocalDpi xmlns:a14="http://schemas.microsoft.com/office/drawing/2010/main" val="0"/>
                </a:ext>
              </a:extLst>
            </a:blip>
            <a:srcRect l="14293" t="14259" r="16800" b="21459"/>
            <a:stretch>
              <a:fillRect/>
            </a:stretch>
          </p:blipFill>
          <p:spPr>
            <a:xfrm rot="15378051">
              <a:off x="4151860" y="1178185"/>
              <a:ext cx="1273364" cy="1781813"/>
            </a:xfrm>
            <a:custGeom>
              <a:avLst/>
              <a:gdLst>
                <a:gd name="connsiteX0" fmla="*/ 421665 w 1273364"/>
                <a:gd name="connsiteY0" fmla="*/ 0 h 1781813"/>
                <a:gd name="connsiteX1" fmla="*/ 1273355 w 1273364"/>
                <a:gd name="connsiteY1" fmla="*/ 1781813 h 1781813"/>
                <a:gd name="connsiteX2" fmla="*/ 609766 w 1273364"/>
                <a:gd name="connsiteY2" fmla="*/ 1779880 h 1781813"/>
                <a:gd name="connsiteX3" fmla="*/ 610263 w 1273364"/>
                <a:gd name="connsiteY3" fmla="*/ 1762584 h 1781813"/>
                <a:gd name="connsiteX4" fmla="*/ 0 w 1273364"/>
                <a:gd name="connsiteY4" fmla="*/ 525603 h 17818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3364" h="1781813">
                  <a:moveTo>
                    <a:pt x="421665" y="0"/>
                  </a:moveTo>
                  <a:cubicBezTo>
                    <a:pt x="961897" y="433401"/>
                    <a:pt x="1275374" y="1089221"/>
                    <a:pt x="1273355" y="1781813"/>
                  </a:cubicBezTo>
                  <a:lnTo>
                    <a:pt x="609766" y="1779880"/>
                  </a:lnTo>
                  <a:lnTo>
                    <a:pt x="610263" y="1762584"/>
                  </a:lnTo>
                  <a:cubicBezTo>
                    <a:pt x="601293" y="1298934"/>
                    <a:pt x="392556" y="840532"/>
                    <a:pt x="0" y="525603"/>
                  </a:cubicBezTo>
                  <a:close/>
                </a:path>
              </a:pathLst>
            </a:custGeom>
          </p:spPr>
        </p:pic>
        <p:pic>
          <p:nvPicPr>
            <p:cNvPr id="18" name="Imagen 17">
              <a:extLst>
                <a:ext uri="{FF2B5EF4-FFF2-40B4-BE49-F238E27FC236}">
                  <a16:creationId xmlns:a16="http://schemas.microsoft.com/office/drawing/2014/main" id="{C567E324-C1E6-B414-E0FC-B3D1FA69566F}"/>
                </a:ext>
              </a:extLst>
            </p:cNvPr>
            <p:cNvPicPr>
              <a:picLocks noChangeAspect="1"/>
            </p:cNvPicPr>
            <p:nvPr/>
          </p:nvPicPr>
          <p:blipFill>
            <a:blip r:embed="rId4">
              <a:extLst>
                <a:ext uri="{28A0092B-C50C-407E-A947-70E740481C1C}">
                  <a14:useLocalDpi xmlns:a14="http://schemas.microsoft.com/office/drawing/2010/main" val="0"/>
                </a:ext>
              </a:extLst>
            </a:blip>
            <a:srcRect l="16441" t="27" r="30365" b="43931"/>
            <a:stretch>
              <a:fillRect/>
            </a:stretch>
          </p:blipFill>
          <p:spPr>
            <a:xfrm rot="12295098">
              <a:off x="3539661" y="2673187"/>
              <a:ext cx="1267965" cy="1781128"/>
            </a:xfrm>
            <a:custGeom>
              <a:avLst/>
              <a:gdLst>
                <a:gd name="connsiteX0" fmla="*/ 414837 w 1267965"/>
                <a:gd name="connsiteY0" fmla="*/ 0 h 1781128"/>
                <a:gd name="connsiteX1" fmla="*/ 1267960 w 1267965"/>
                <a:gd name="connsiteY1" fmla="*/ 1781128 h 1781128"/>
                <a:gd name="connsiteX2" fmla="*/ 594121 w 1267965"/>
                <a:gd name="connsiteY2" fmla="*/ 1779706 h 1781128"/>
                <a:gd name="connsiteX3" fmla="*/ 13780 w 1267965"/>
                <a:gd name="connsiteY3" fmla="*/ 528409 h 1781128"/>
                <a:gd name="connsiteX4" fmla="*/ 0 w 1267965"/>
                <a:gd name="connsiteY4" fmla="*/ 517943 h 1781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7965" h="1781128">
                  <a:moveTo>
                    <a:pt x="414837" y="0"/>
                  </a:moveTo>
                  <a:cubicBezTo>
                    <a:pt x="955417" y="432967"/>
                    <a:pt x="1269421" y="1088534"/>
                    <a:pt x="1267960" y="1781128"/>
                  </a:cubicBezTo>
                  <a:lnTo>
                    <a:pt x="594121" y="1779706"/>
                  </a:lnTo>
                  <a:cubicBezTo>
                    <a:pt x="595183" y="1276438"/>
                    <a:pt x="369193" y="826292"/>
                    <a:pt x="13780" y="528409"/>
                  </a:cubicBezTo>
                  <a:lnTo>
                    <a:pt x="0" y="517943"/>
                  </a:lnTo>
                  <a:close/>
                </a:path>
              </a:pathLst>
            </a:custGeom>
          </p:spPr>
        </p:pic>
        <p:pic>
          <p:nvPicPr>
            <p:cNvPr id="19" name="Imagen 18">
              <a:extLst>
                <a:ext uri="{FF2B5EF4-FFF2-40B4-BE49-F238E27FC236}">
                  <a16:creationId xmlns:a16="http://schemas.microsoft.com/office/drawing/2014/main" id="{63A77B66-55BD-29F3-81BA-D1831C076241}"/>
                </a:ext>
              </a:extLst>
            </p:cNvPr>
            <p:cNvPicPr>
              <a:picLocks noChangeAspect="1"/>
            </p:cNvPicPr>
            <p:nvPr/>
          </p:nvPicPr>
          <p:blipFill>
            <a:blip r:embed="rId5">
              <a:extLst>
                <a:ext uri="{28A0092B-C50C-407E-A947-70E740481C1C}">
                  <a14:useLocalDpi xmlns:a14="http://schemas.microsoft.com/office/drawing/2010/main" val="0"/>
                </a:ext>
              </a:extLst>
            </a:blip>
            <a:srcRect l="14815" t="25588" r="6107" b="24373"/>
            <a:stretch>
              <a:fillRect/>
            </a:stretch>
          </p:blipFill>
          <p:spPr>
            <a:xfrm rot="12845660">
              <a:off x="3906885" y="4462820"/>
              <a:ext cx="1970551" cy="872840"/>
            </a:xfrm>
            <a:custGeom>
              <a:avLst/>
              <a:gdLst>
                <a:gd name="connsiteX0" fmla="*/ 0 w 1970551"/>
                <a:gd name="connsiteY0" fmla="*/ 164418 h 872840"/>
                <a:gd name="connsiteX1" fmla="*/ 1970551 w 1970551"/>
                <a:gd name="connsiteY1" fmla="*/ 295370 h 872840"/>
                <a:gd name="connsiteX2" fmla="*/ 1643619 w 1970551"/>
                <a:gd name="connsiteY2" fmla="*/ 872840 h 872840"/>
                <a:gd name="connsiteX3" fmla="*/ 1522422 w 1970551"/>
                <a:gd name="connsiteY3" fmla="*/ 808287 h 872840"/>
                <a:gd name="connsiteX4" fmla="*/ 594348 w 1970551"/>
                <a:gd name="connsiteY4" fmla="*/ 676033 h 872840"/>
                <a:gd name="connsiteX5" fmla="*/ 280692 w 1970551"/>
                <a:gd name="connsiteY5" fmla="*/ 759349 h 872840"/>
                <a:gd name="connsiteX6" fmla="*/ 245501 w 1970551"/>
                <a:gd name="connsiteY6" fmla="*/ 774745 h 872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70551" h="872840">
                  <a:moveTo>
                    <a:pt x="0" y="164418"/>
                  </a:moveTo>
                  <a:cubicBezTo>
                    <a:pt x="642558" y="-94048"/>
                    <a:pt x="1367845" y="-45849"/>
                    <a:pt x="1970551" y="295370"/>
                  </a:cubicBezTo>
                  <a:lnTo>
                    <a:pt x="1643619" y="872840"/>
                  </a:lnTo>
                  <a:lnTo>
                    <a:pt x="1522422" y="808287"/>
                  </a:lnTo>
                  <a:cubicBezTo>
                    <a:pt x="1242436" y="676028"/>
                    <a:pt x="921998" y="623815"/>
                    <a:pt x="594348" y="676033"/>
                  </a:cubicBezTo>
                  <a:cubicBezTo>
                    <a:pt x="485131" y="693439"/>
                    <a:pt x="380282" y="721625"/>
                    <a:pt x="280692" y="759349"/>
                  </a:cubicBezTo>
                  <a:lnTo>
                    <a:pt x="245501" y="774745"/>
                  </a:lnTo>
                  <a:close/>
                </a:path>
              </a:pathLst>
            </a:custGeom>
          </p:spPr>
        </p:pic>
        <p:pic>
          <p:nvPicPr>
            <p:cNvPr id="20" name="Imagen 19">
              <a:extLst>
                <a:ext uri="{FF2B5EF4-FFF2-40B4-BE49-F238E27FC236}">
                  <a16:creationId xmlns:a16="http://schemas.microsoft.com/office/drawing/2014/main" id="{B7B53BB6-7E78-7AB5-E348-B558D8D996AC}"/>
                </a:ext>
              </a:extLst>
            </p:cNvPr>
            <p:cNvPicPr>
              <a:picLocks noChangeAspect="1"/>
            </p:cNvPicPr>
            <p:nvPr/>
          </p:nvPicPr>
          <p:blipFill>
            <a:blip r:embed="rId6">
              <a:extLst>
                <a:ext uri="{28A0092B-C50C-407E-A947-70E740481C1C}">
                  <a14:useLocalDpi xmlns:a14="http://schemas.microsoft.com/office/drawing/2010/main" val="0"/>
                </a:ext>
              </a:extLst>
            </a:blip>
            <a:srcRect l="29757" t="493" r="30904" b="1689"/>
            <a:stretch>
              <a:fillRect/>
            </a:stretch>
          </p:blipFill>
          <p:spPr>
            <a:xfrm rot="6136372">
              <a:off x="5920654" y="4351821"/>
              <a:ext cx="1277856" cy="1779007"/>
            </a:xfrm>
            <a:custGeom>
              <a:avLst/>
              <a:gdLst>
                <a:gd name="connsiteX0" fmla="*/ 418159 w 1277856"/>
                <a:gd name="connsiteY0" fmla="*/ 0 h 1779007"/>
                <a:gd name="connsiteX1" fmla="*/ 1277856 w 1277856"/>
                <a:gd name="connsiteY1" fmla="*/ 1777964 h 1779007"/>
                <a:gd name="connsiteX2" fmla="*/ 620004 w 1277856"/>
                <a:gd name="connsiteY2" fmla="*/ 1779007 h 1779007"/>
                <a:gd name="connsiteX3" fmla="*/ 616209 w 1277856"/>
                <a:gd name="connsiteY3" fmla="*/ 1658847 h 1779007"/>
                <a:gd name="connsiteX4" fmla="*/ 66393 w 1277856"/>
                <a:gd name="connsiteY4" fmla="*/ 578381 h 1779007"/>
                <a:gd name="connsiteX5" fmla="*/ 0 w 1277856"/>
                <a:gd name="connsiteY5" fmla="*/ 526062 h 177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77856" h="1779007">
                  <a:moveTo>
                    <a:pt x="418159" y="0"/>
                  </a:moveTo>
                  <a:cubicBezTo>
                    <a:pt x="960335" y="430967"/>
                    <a:pt x="1276758" y="1085370"/>
                    <a:pt x="1277856" y="1777964"/>
                  </a:cubicBezTo>
                  <a:lnTo>
                    <a:pt x="620004" y="1779007"/>
                  </a:lnTo>
                  <a:lnTo>
                    <a:pt x="616209" y="1658847"/>
                  </a:lnTo>
                  <a:cubicBezTo>
                    <a:pt x="581786" y="1239568"/>
                    <a:pt x="380986" y="851956"/>
                    <a:pt x="66393" y="578381"/>
                  </a:cubicBezTo>
                  <a:lnTo>
                    <a:pt x="0" y="526062"/>
                  </a:lnTo>
                  <a:close/>
                </a:path>
              </a:pathLst>
            </a:custGeom>
          </p:spPr>
        </p:pic>
        <p:pic>
          <p:nvPicPr>
            <p:cNvPr id="21" name="Imagen 20">
              <a:extLst>
                <a:ext uri="{FF2B5EF4-FFF2-40B4-BE49-F238E27FC236}">
                  <a16:creationId xmlns:a16="http://schemas.microsoft.com/office/drawing/2014/main" id="{1D60B730-78EF-9F7E-E358-44C0C592F27D}"/>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rcRect l="37901" t="2169" r="23725" b="372"/>
            <a:stretch>
              <a:fillRect/>
            </a:stretch>
          </p:blipFill>
          <p:spPr>
            <a:xfrm rot="2987903">
              <a:off x="7128138" y="3260183"/>
              <a:ext cx="1255077" cy="1793324"/>
            </a:xfrm>
            <a:custGeom>
              <a:avLst/>
              <a:gdLst>
                <a:gd name="connsiteX0" fmla="*/ 427704 w 1255077"/>
                <a:gd name="connsiteY0" fmla="*/ 0 h 1793324"/>
                <a:gd name="connsiteX1" fmla="*/ 1254761 w 1255077"/>
                <a:gd name="connsiteY1" fmla="*/ 1793324 h 1793324"/>
                <a:gd name="connsiteX2" fmla="*/ 582843 w 1255077"/>
                <a:gd name="connsiteY2" fmla="*/ 1782122 h 1793324"/>
                <a:gd name="connsiteX3" fmla="*/ 583743 w 1255077"/>
                <a:gd name="connsiteY3" fmla="*/ 1709798 h 1793324"/>
                <a:gd name="connsiteX4" fmla="*/ 433974 w 1255077"/>
                <a:gd name="connsiteY4" fmla="*/ 1084462 h 1793324"/>
                <a:gd name="connsiteX5" fmla="*/ 55564 w 1255077"/>
                <a:gd name="connsiteY5" fmla="*/ 564575 h 1793324"/>
                <a:gd name="connsiteX6" fmla="*/ 0 w 1255077"/>
                <a:gd name="connsiteY6" fmla="*/ 518332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5077" h="1793324">
                  <a:moveTo>
                    <a:pt x="427704" y="0"/>
                  </a:moveTo>
                  <a:cubicBezTo>
                    <a:pt x="961897" y="440792"/>
                    <a:pt x="1266305" y="1100845"/>
                    <a:pt x="1254761" y="1793324"/>
                  </a:cubicBezTo>
                  <a:lnTo>
                    <a:pt x="582843" y="1782122"/>
                  </a:lnTo>
                  <a:lnTo>
                    <a:pt x="583743" y="1709798"/>
                  </a:lnTo>
                  <a:cubicBezTo>
                    <a:pt x="576187" y="1499849"/>
                    <a:pt x="527651" y="1287576"/>
                    <a:pt x="433974" y="1084462"/>
                  </a:cubicBezTo>
                  <a:cubicBezTo>
                    <a:pt x="340297" y="881347"/>
                    <a:pt x="210349" y="706622"/>
                    <a:pt x="55564" y="564575"/>
                  </a:cubicBezTo>
                  <a:lnTo>
                    <a:pt x="0" y="518332"/>
                  </a:lnTo>
                  <a:close/>
                </a:path>
              </a:pathLst>
            </a:custGeom>
          </p:spPr>
        </p:pic>
        <p:pic>
          <p:nvPicPr>
            <p:cNvPr id="22" name="Imagen 21">
              <a:extLst>
                <a:ext uri="{FF2B5EF4-FFF2-40B4-BE49-F238E27FC236}">
                  <a16:creationId xmlns:a16="http://schemas.microsoft.com/office/drawing/2014/main" id="{C8BA56C4-8E70-A2E5-E6E1-0796C0F1B917}"/>
                </a:ext>
              </a:extLst>
            </p:cNvPr>
            <p:cNvPicPr>
              <a:picLocks noChangeAspect="1"/>
            </p:cNvPicPr>
            <p:nvPr/>
          </p:nvPicPr>
          <p:blipFill>
            <a:blip r:embed="rId9">
              <a:extLst>
                <a:ext uri="{28A0092B-C50C-407E-A947-70E740481C1C}">
                  <a14:useLocalDpi xmlns:a14="http://schemas.microsoft.com/office/drawing/2010/main" val="0"/>
                </a:ext>
              </a:extLst>
            </a:blip>
            <a:srcRect l="59626" t="4305" r="156" b="1556"/>
            <a:stretch>
              <a:fillRect/>
            </a:stretch>
          </p:blipFill>
          <p:spPr>
            <a:xfrm rot="18466978">
              <a:off x="5707421" y="721304"/>
              <a:ext cx="1268126" cy="1781014"/>
            </a:xfrm>
            <a:custGeom>
              <a:avLst/>
              <a:gdLst>
                <a:gd name="connsiteX0" fmla="*/ 414768 w 1268126"/>
                <a:gd name="connsiteY0" fmla="*/ 0 h 1781014"/>
                <a:gd name="connsiteX1" fmla="*/ 1268122 w 1268126"/>
                <a:gd name="connsiteY1" fmla="*/ 1781014 h 1781014"/>
                <a:gd name="connsiteX2" fmla="*/ 610271 w 1268126"/>
                <a:gd name="connsiteY2" fmla="*/ 1779713 h 1781014"/>
                <a:gd name="connsiteX3" fmla="*/ 611499 w 1268126"/>
                <a:gd name="connsiteY3" fmla="*/ 1741319 h 1781014"/>
                <a:gd name="connsiteX4" fmla="*/ 572380 w 1268126"/>
                <a:gd name="connsiteY4" fmla="*/ 1419154 h 1781014"/>
                <a:gd name="connsiteX5" fmla="*/ 104943 w 1268126"/>
                <a:gd name="connsiteY5" fmla="*/ 606556 h 1781014"/>
                <a:gd name="connsiteX6" fmla="*/ 0 w 1268126"/>
                <a:gd name="connsiteY6" fmla="*/ 517998 h 1781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8126" h="1781014">
                  <a:moveTo>
                    <a:pt x="414768" y="0"/>
                  </a:moveTo>
                  <a:cubicBezTo>
                    <a:pt x="955404" y="432896"/>
                    <a:pt x="1269492" y="1088422"/>
                    <a:pt x="1268122" y="1781014"/>
                  </a:cubicBezTo>
                  <a:lnTo>
                    <a:pt x="610271" y="1779713"/>
                  </a:lnTo>
                  <a:lnTo>
                    <a:pt x="611499" y="1741319"/>
                  </a:lnTo>
                  <a:cubicBezTo>
                    <a:pt x="609542" y="1634842"/>
                    <a:pt x="596776" y="1527024"/>
                    <a:pt x="572380" y="1419154"/>
                  </a:cubicBezTo>
                  <a:cubicBezTo>
                    <a:pt x="499191" y="1095542"/>
                    <a:pt x="331716" y="817407"/>
                    <a:pt x="104943" y="606556"/>
                  </a:cubicBezTo>
                  <a:lnTo>
                    <a:pt x="0" y="517998"/>
                  </a:lnTo>
                  <a:close/>
                </a:path>
              </a:pathLst>
            </a:custGeom>
          </p:spPr>
        </p:pic>
      </p:grpSp>
      <p:pic>
        <p:nvPicPr>
          <p:cNvPr id="23" name="Grafik 13">
            <a:extLst>
              <a:ext uri="{FF2B5EF4-FFF2-40B4-BE49-F238E27FC236}">
                <a16:creationId xmlns:a16="http://schemas.microsoft.com/office/drawing/2014/main" id="{3569C408-6E63-48DF-8063-83DA336A083A}"/>
              </a:ext>
            </a:extLst>
          </p:cNvPr>
          <p:cNvPicPr>
            <a:picLocks noChangeAspect="1"/>
          </p:cNvPicPr>
          <p:nvPr/>
        </p:nvPicPr>
        <p:blipFill>
          <a:blip r:embed="rId10">
            <a:extLst>
              <a:ext uri="{28A0092B-C50C-407E-A947-70E740481C1C}">
                <a14:useLocalDpi xmlns:a14="http://schemas.microsoft.com/office/drawing/2010/main" val="0"/>
              </a:ext>
              <a:ext uri="{837473B0-CC2E-450A-ABE3-18F120FF3D39}">
                <a1611:picAttrSrcUrl xmlns:a1611="http://schemas.microsoft.com/office/drawing/2016/11/main" r:id="rId11"/>
              </a:ext>
            </a:extLst>
          </a:blip>
          <a:stretch>
            <a:fillRect/>
          </a:stretch>
        </p:blipFill>
        <p:spPr>
          <a:xfrm rot="18446724">
            <a:off x="10935959" y="768670"/>
            <a:ext cx="5309023" cy="4100667"/>
          </a:xfrm>
          <a:prstGeom prst="rect">
            <a:avLst/>
          </a:prstGeom>
        </p:spPr>
      </p:pic>
      <p:sp>
        <p:nvSpPr>
          <p:cNvPr id="7" name="Inhaltsplatzhalter 6">
            <a:extLst>
              <a:ext uri="{FF2B5EF4-FFF2-40B4-BE49-F238E27FC236}">
                <a16:creationId xmlns:a16="http://schemas.microsoft.com/office/drawing/2014/main" id="{CAF73530-D00F-1BB7-FE59-EC079D606510}"/>
              </a:ext>
            </a:extLst>
          </p:cNvPr>
          <p:cNvSpPr>
            <a:spLocks noGrp="1"/>
          </p:cNvSpPr>
          <p:nvPr>
            <p:ph idx="4294967295"/>
          </p:nvPr>
        </p:nvSpPr>
        <p:spPr>
          <a:xfrm>
            <a:off x="220362" y="1327648"/>
            <a:ext cx="11362038" cy="4658286"/>
          </a:xfrm>
          <a:prstGeom prst="rect">
            <a:avLst/>
          </a:prstGeom>
        </p:spPr>
        <p:txBody>
          <a:bodyPr/>
          <a:lstStyle/>
          <a:p>
            <a:endParaRPr lang="de-DE"/>
          </a:p>
        </p:txBody>
      </p:sp>
      <p:sp>
        <p:nvSpPr>
          <p:cNvPr id="8" name="Textplatzhalter 7">
            <a:extLst>
              <a:ext uri="{FF2B5EF4-FFF2-40B4-BE49-F238E27FC236}">
                <a16:creationId xmlns:a16="http://schemas.microsoft.com/office/drawing/2014/main" id="{39C649F9-A8C0-5ED0-94EC-53B8D66BB9C2}"/>
              </a:ext>
            </a:extLst>
          </p:cNvPr>
          <p:cNvSpPr>
            <a:spLocks noGrp="1"/>
          </p:cNvSpPr>
          <p:nvPr>
            <p:ph type="body" sz="quarter" idx="13"/>
          </p:nvPr>
        </p:nvSpPr>
        <p:spPr/>
        <p:txBody>
          <a:bodyPr/>
          <a:lstStyle/>
          <a:p>
            <a:endParaRPr lang="de-DE"/>
          </a:p>
        </p:txBody>
      </p:sp>
    </p:spTree>
    <p:extLst>
      <p:ext uri="{BB962C8B-B14F-4D97-AF65-F5344CB8AC3E}">
        <p14:creationId xmlns:p14="http://schemas.microsoft.com/office/powerpoint/2010/main" val="250210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ihandform: Form 34">
            <a:extLst>
              <a:ext uri="{FF2B5EF4-FFF2-40B4-BE49-F238E27FC236}">
                <a16:creationId xmlns:a16="http://schemas.microsoft.com/office/drawing/2014/main" id="{03C4D466-D131-0B5C-DA0D-E5D9F548BF9D}"/>
              </a:ext>
            </a:extLst>
          </p:cNvPr>
          <p:cNvSpPr>
            <a:spLocks noChangeAspect="1"/>
          </p:cNvSpPr>
          <p:nvPr/>
        </p:nvSpPr>
        <p:spPr>
          <a:xfrm>
            <a:off x="-11671300" y="451822"/>
            <a:ext cx="15355609" cy="16515378"/>
          </a:xfrm>
          <a:custGeom>
            <a:avLst/>
            <a:gdLst>
              <a:gd name="connsiteX0" fmla="*/ 6017699 w 12035398"/>
              <a:gd name="connsiteY0" fmla="*/ 0 h 11991360"/>
              <a:gd name="connsiteX1" fmla="*/ 12035398 w 12035398"/>
              <a:gd name="connsiteY1" fmla="*/ 5995680 h 11991360"/>
              <a:gd name="connsiteX2" fmla="*/ 6017699 w 12035398"/>
              <a:gd name="connsiteY2" fmla="*/ 11991360 h 11991360"/>
              <a:gd name="connsiteX3" fmla="*/ 0 w 12035398"/>
              <a:gd name="connsiteY3" fmla="*/ 5995680 h 11991360"/>
              <a:gd name="connsiteX4" fmla="*/ 6017699 w 12035398"/>
              <a:gd name="connsiteY4" fmla="*/ 0 h 11991360"/>
              <a:gd name="connsiteX5" fmla="*/ 6017699 w 12035398"/>
              <a:gd name="connsiteY5" fmla="*/ 99704 h 11991360"/>
              <a:gd name="connsiteX6" fmla="*/ 97165 w 12035398"/>
              <a:gd name="connsiteY6" fmla="*/ 5998574 h 11991360"/>
              <a:gd name="connsiteX7" fmla="*/ 6017699 w 12035398"/>
              <a:gd name="connsiteY7" fmla="*/ 11897444 h 11991360"/>
              <a:gd name="connsiteX8" fmla="*/ 11938233 w 12035398"/>
              <a:gd name="connsiteY8" fmla="*/ 5998574 h 11991360"/>
              <a:gd name="connsiteX9" fmla="*/ 6017699 w 12035398"/>
              <a:gd name="connsiteY9" fmla="*/ 99704 h 11991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035398" h="11991360">
                <a:moveTo>
                  <a:pt x="6017699" y="0"/>
                </a:moveTo>
                <a:cubicBezTo>
                  <a:pt x="9341182" y="0"/>
                  <a:pt x="12035398" y="2684357"/>
                  <a:pt x="12035398" y="5995680"/>
                </a:cubicBezTo>
                <a:cubicBezTo>
                  <a:pt x="12035398" y="9307003"/>
                  <a:pt x="9341182" y="11991360"/>
                  <a:pt x="6017699" y="11991360"/>
                </a:cubicBezTo>
                <a:cubicBezTo>
                  <a:pt x="2694216" y="11991360"/>
                  <a:pt x="0" y="9307003"/>
                  <a:pt x="0" y="5995680"/>
                </a:cubicBezTo>
                <a:cubicBezTo>
                  <a:pt x="0" y="2684357"/>
                  <a:pt x="2694216" y="0"/>
                  <a:pt x="6017699" y="0"/>
                </a:cubicBezTo>
                <a:close/>
                <a:moveTo>
                  <a:pt x="6017699" y="99704"/>
                </a:moveTo>
                <a:cubicBezTo>
                  <a:pt x="2747878" y="99704"/>
                  <a:pt x="97165" y="2740718"/>
                  <a:pt x="97165" y="5998574"/>
                </a:cubicBezTo>
                <a:cubicBezTo>
                  <a:pt x="97165" y="9256430"/>
                  <a:pt x="2747878" y="11897444"/>
                  <a:pt x="6017699" y="11897444"/>
                </a:cubicBezTo>
                <a:cubicBezTo>
                  <a:pt x="9287520" y="11897444"/>
                  <a:pt x="11938233" y="9256430"/>
                  <a:pt x="11938233" y="5998574"/>
                </a:cubicBezTo>
                <a:cubicBezTo>
                  <a:pt x="11938233" y="2740718"/>
                  <a:pt x="9287520" y="99704"/>
                  <a:pt x="6017699" y="99704"/>
                </a:cubicBezTo>
                <a:close/>
              </a:path>
            </a:pathLst>
          </a:custGeom>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MX"/>
          </a:p>
        </p:txBody>
      </p:sp>
      <p:pic>
        <p:nvPicPr>
          <p:cNvPr id="39" name="Grafik 13">
            <a:extLst>
              <a:ext uri="{FF2B5EF4-FFF2-40B4-BE49-F238E27FC236}">
                <a16:creationId xmlns:a16="http://schemas.microsoft.com/office/drawing/2014/main" id="{FEC3D048-DF4F-DD5B-B08C-7B96D02E1022}"/>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rot="18446724">
            <a:off x="10935959" y="768670"/>
            <a:ext cx="5309023" cy="4100667"/>
          </a:xfrm>
          <a:prstGeom prst="rect">
            <a:avLst/>
          </a:prstGeom>
        </p:spPr>
      </p:pic>
      <p:sp>
        <p:nvSpPr>
          <p:cNvPr id="3" name="Ellipse 36">
            <a:extLst>
              <a:ext uri="{FF2B5EF4-FFF2-40B4-BE49-F238E27FC236}">
                <a16:creationId xmlns:a16="http://schemas.microsoft.com/office/drawing/2014/main" id="{D562D89D-79C5-182C-6F75-65E47EF3C014}"/>
              </a:ext>
            </a:extLst>
          </p:cNvPr>
          <p:cNvSpPr>
            <a:spLocks noChangeAspect="1"/>
          </p:cNvSpPr>
          <p:nvPr/>
        </p:nvSpPr>
        <p:spPr>
          <a:xfrm>
            <a:off x="109820" y="1767703"/>
            <a:ext cx="313200" cy="312062"/>
          </a:xfrm>
          <a:prstGeom prst="ellipse">
            <a:avLst/>
          </a:prstGeom>
          <a:solidFill>
            <a:srgbClr val="658EA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 name="Ellipse 37">
            <a:extLst>
              <a:ext uri="{FF2B5EF4-FFF2-40B4-BE49-F238E27FC236}">
                <a16:creationId xmlns:a16="http://schemas.microsoft.com/office/drawing/2014/main" id="{1F80BEF7-540C-0D5F-A97B-D9B5687C5664}"/>
              </a:ext>
            </a:extLst>
          </p:cNvPr>
          <p:cNvSpPr>
            <a:spLocks noChangeAspect="1"/>
          </p:cNvSpPr>
          <p:nvPr/>
        </p:nvSpPr>
        <p:spPr>
          <a:xfrm>
            <a:off x="1252096" y="2819003"/>
            <a:ext cx="313200" cy="312062"/>
          </a:xfrm>
          <a:prstGeom prst="ellipse">
            <a:avLst/>
          </a:prstGeom>
          <a:solidFill>
            <a:srgbClr val="658EA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 name="Ellipse 38">
            <a:extLst>
              <a:ext uri="{FF2B5EF4-FFF2-40B4-BE49-F238E27FC236}">
                <a16:creationId xmlns:a16="http://schemas.microsoft.com/office/drawing/2014/main" id="{A08CB47D-1BB8-F991-2F0A-CE0C47870764}"/>
              </a:ext>
            </a:extLst>
          </p:cNvPr>
          <p:cNvSpPr>
            <a:spLocks noChangeAspect="1"/>
          </p:cNvSpPr>
          <p:nvPr/>
        </p:nvSpPr>
        <p:spPr>
          <a:xfrm>
            <a:off x="2139097" y="3930906"/>
            <a:ext cx="313200" cy="312062"/>
          </a:xfrm>
          <a:prstGeom prst="ellipse">
            <a:avLst/>
          </a:prstGeom>
          <a:solidFill>
            <a:srgbClr val="658EA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 name="Ellipse 39">
            <a:extLst>
              <a:ext uri="{FF2B5EF4-FFF2-40B4-BE49-F238E27FC236}">
                <a16:creationId xmlns:a16="http://schemas.microsoft.com/office/drawing/2014/main" id="{E4C8BFE5-4E24-E7B0-C3E3-BFC085F87E3E}"/>
              </a:ext>
            </a:extLst>
          </p:cNvPr>
          <p:cNvSpPr>
            <a:spLocks noChangeAspect="1"/>
          </p:cNvSpPr>
          <p:nvPr/>
        </p:nvSpPr>
        <p:spPr>
          <a:xfrm>
            <a:off x="2703209" y="5017428"/>
            <a:ext cx="313200" cy="312062"/>
          </a:xfrm>
          <a:prstGeom prst="ellipse">
            <a:avLst/>
          </a:prstGeom>
          <a:solidFill>
            <a:srgbClr val="658EA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 name="Textfeld 1">
            <a:extLst>
              <a:ext uri="{FF2B5EF4-FFF2-40B4-BE49-F238E27FC236}">
                <a16:creationId xmlns:a16="http://schemas.microsoft.com/office/drawing/2014/main" id="{4BB0C872-B480-921E-99C8-239F0476C94B}"/>
              </a:ext>
            </a:extLst>
          </p:cNvPr>
          <p:cNvSpPr txBox="1"/>
          <p:nvPr/>
        </p:nvSpPr>
        <p:spPr>
          <a:xfrm>
            <a:off x="-767535" y="-4557"/>
            <a:ext cx="6534150" cy="553998"/>
          </a:xfrm>
          <a:prstGeom prst="rect">
            <a:avLst/>
          </a:prstGeom>
          <a:noFill/>
        </p:spPr>
        <p:txBody>
          <a:bodyPr wrap="square" rtlCol="0">
            <a:spAutoFit/>
          </a:bodyPr>
          <a:lstStyle/>
          <a:p>
            <a:pPr algn="ctr"/>
            <a:r>
              <a:rPr lang="de-DE" sz="3000" dirty="0">
                <a:latin typeface="Arial Black" panose="020B0A04020102020204" pitchFamily="34" charset="0"/>
              </a:rPr>
              <a:t>Sicherheit im Internet</a:t>
            </a:r>
            <a:endParaRPr lang="es-MX" sz="3000" dirty="0">
              <a:latin typeface="Arial Black" panose="020B0A04020102020204" pitchFamily="34" charset="0"/>
            </a:endParaRPr>
          </a:p>
        </p:txBody>
      </p:sp>
      <p:sp>
        <p:nvSpPr>
          <p:cNvPr id="14" name="Rechteck: abgerundete Ecken 4">
            <a:extLst>
              <a:ext uri="{FF2B5EF4-FFF2-40B4-BE49-F238E27FC236}">
                <a16:creationId xmlns:a16="http://schemas.microsoft.com/office/drawing/2014/main" id="{75E6FC33-F295-10C0-E305-512DA9658976}"/>
              </a:ext>
            </a:extLst>
          </p:cNvPr>
          <p:cNvSpPr/>
          <p:nvPr/>
        </p:nvSpPr>
        <p:spPr>
          <a:xfrm>
            <a:off x="1035658" y="1390005"/>
            <a:ext cx="6000750" cy="914400"/>
          </a:xfrm>
          <a:prstGeom prst="roundRect">
            <a:avLst>
              <a:gd name="adj" fmla="val 50000"/>
            </a:avLst>
          </a:prstGeom>
          <a:solidFill>
            <a:srgbClr val="B5C7D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latin typeface="Montserrat" panose="02000505000000020004" pitchFamily="2" charset="0"/>
              </a:rPr>
              <a:t>Browser und E-Mail Programm stehts aktuell halten</a:t>
            </a:r>
            <a:endParaRPr lang="es-MX" dirty="0">
              <a:solidFill>
                <a:srgbClr val="B5C7DB"/>
              </a:solidFill>
            </a:endParaRPr>
          </a:p>
        </p:txBody>
      </p:sp>
      <p:sp>
        <p:nvSpPr>
          <p:cNvPr id="15" name="Rechteck: abgerundete Ecken 5">
            <a:extLst>
              <a:ext uri="{FF2B5EF4-FFF2-40B4-BE49-F238E27FC236}">
                <a16:creationId xmlns:a16="http://schemas.microsoft.com/office/drawing/2014/main" id="{44BB8347-DA29-B399-44FB-88542ADFD230}"/>
              </a:ext>
            </a:extLst>
          </p:cNvPr>
          <p:cNvSpPr/>
          <p:nvPr/>
        </p:nvSpPr>
        <p:spPr>
          <a:xfrm>
            <a:off x="2037580" y="2477789"/>
            <a:ext cx="6000750" cy="914400"/>
          </a:xfrm>
          <a:prstGeom prst="roundRect">
            <a:avLst>
              <a:gd name="adj" fmla="val 50000"/>
            </a:avLst>
          </a:prstGeom>
          <a:solidFill>
            <a:srgbClr val="9DB3C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latin typeface="Montserrat" panose="02000505000000020004" pitchFamily="2" charset="0"/>
              </a:rPr>
              <a:t>Wurde Link erwartet?</a:t>
            </a:r>
            <a:endParaRPr lang="de-DE" sz="1800" dirty="0">
              <a:latin typeface="Montserrat" panose="02000505000000020004" pitchFamily="2" charset="0"/>
            </a:endParaRPr>
          </a:p>
        </p:txBody>
      </p:sp>
      <p:sp>
        <p:nvSpPr>
          <p:cNvPr id="16" name="Rechteck: abgerundete Ecken 9">
            <a:extLst>
              <a:ext uri="{FF2B5EF4-FFF2-40B4-BE49-F238E27FC236}">
                <a16:creationId xmlns:a16="http://schemas.microsoft.com/office/drawing/2014/main" id="{6F859121-2727-7AC7-E897-84FECA81D7CC}"/>
              </a:ext>
            </a:extLst>
          </p:cNvPr>
          <p:cNvSpPr/>
          <p:nvPr/>
        </p:nvSpPr>
        <p:spPr>
          <a:xfrm>
            <a:off x="2746514" y="3565573"/>
            <a:ext cx="6000750" cy="914400"/>
          </a:xfrm>
          <a:prstGeom prst="roundRect">
            <a:avLst>
              <a:gd name="adj" fmla="val 50000"/>
            </a:avLst>
          </a:prstGeom>
          <a:solidFill>
            <a:srgbClr val="88A2B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latin typeface="Montserrat" panose="02000505000000020004" pitchFamily="2" charset="0"/>
              </a:rPr>
              <a:t>Links auf Schreibfehler prüfen</a:t>
            </a:r>
          </a:p>
          <a:p>
            <a:pPr algn="ctr"/>
            <a:r>
              <a:rPr lang="de-DE" dirty="0">
                <a:latin typeface="Montserrat" panose="02000505000000020004" pitchFamily="2" charset="0"/>
              </a:rPr>
              <a:t>tollewebseite.com / t0llewebseite.com /tollewebseite.com.co</a:t>
            </a:r>
            <a:endParaRPr lang="de-DE" sz="1800" dirty="0">
              <a:latin typeface="Montserrat" panose="02000505000000020004" pitchFamily="2" charset="0"/>
            </a:endParaRPr>
          </a:p>
        </p:txBody>
      </p:sp>
      <p:sp>
        <p:nvSpPr>
          <p:cNvPr id="17" name="Rechteck: abgerundete Ecken 10">
            <a:extLst>
              <a:ext uri="{FF2B5EF4-FFF2-40B4-BE49-F238E27FC236}">
                <a16:creationId xmlns:a16="http://schemas.microsoft.com/office/drawing/2014/main" id="{B5D535A3-EE11-A608-E9AB-CA6729C6DB00}"/>
              </a:ext>
            </a:extLst>
          </p:cNvPr>
          <p:cNvSpPr/>
          <p:nvPr/>
        </p:nvSpPr>
        <p:spPr>
          <a:xfrm>
            <a:off x="3207259" y="4653356"/>
            <a:ext cx="6000750" cy="914400"/>
          </a:xfrm>
          <a:prstGeom prst="roundRect">
            <a:avLst>
              <a:gd name="adj" fmla="val 50000"/>
            </a:avLst>
          </a:prstGeom>
          <a:solidFill>
            <a:srgbClr val="7691A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defRPr/>
            </a:pPr>
            <a:r>
              <a:rPr lang="de-DE" dirty="0">
                <a:latin typeface="Montserrat" panose="02000505000000020004" pitchFamily="2" charset="0"/>
              </a:rPr>
              <a:t>Gekürzte Links vorher gegenprüfen</a:t>
            </a:r>
          </a:p>
          <a:p>
            <a:pPr lvl="0" algn="ctr">
              <a:defRPr/>
            </a:pPr>
            <a:r>
              <a:rPr lang="de-DE" dirty="0">
                <a:latin typeface="Montserrat" panose="02000505000000020004" pitchFamily="2" charset="0"/>
              </a:rPr>
              <a:t>urlex.org / unshorten.me</a:t>
            </a:r>
          </a:p>
        </p:txBody>
      </p:sp>
      <p:grpSp>
        <p:nvGrpSpPr>
          <p:cNvPr id="2" name="Grupo 1">
            <a:extLst>
              <a:ext uri="{FF2B5EF4-FFF2-40B4-BE49-F238E27FC236}">
                <a16:creationId xmlns:a16="http://schemas.microsoft.com/office/drawing/2014/main" id="{B50828EF-A1E3-263A-56A3-F66E5CB4756C}"/>
              </a:ext>
            </a:extLst>
          </p:cNvPr>
          <p:cNvGrpSpPr>
            <a:grpSpLocks noChangeAspect="1"/>
          </p:cNvGrpSpPr>
          <p:nvPr/>
        </p:nvGrpSpPr>
        <p:grpSpPr>
          <a:xfrm rot="18570186">
            <a:off x="-4458813" y="3773374"/>
            <a:ext cx="6552000" cy="6282659"/>
            <a:chOff x="3539661" y="977748"/>
            <a:chExt cx="5112678" cy="4902505"/>
          </a:xfrm>
        </p:grpSpPr>
        <p:pic>
          <p:nvPicPr>
            <p:cNvPr id="8" name="Imagen 7">
              <a:extLst>
                <a:ext uri="{FF2B5EF4-FFF2-40B4-BE49-F238E27FC236}">
                  <a16:creationId xmlns:a16="http://schemas.microsoft.com/office/drawing/2014/main" id="{52FA26BB-5592-DA67-B319-AA8EF4D42DEF}"/>
                </a:ext>
              </a:extLst>
            </p:cNvPr>
            <p:cNvPicPr>
              <a:picLocks noChangeAspect="1"/>
            </p:cNvPicPr>
            <p:nvPr/>
          </p:nvPicPr>
          <p:blipFill>
            <a:blip r:embed="rId5">
              <a:extLst>
                <a:ext uri="{28A0092B-C50C-407E-A947-70E740481C1C}">
                  <a14:useLocalDpi xmlns:a14="http://schemas.microsoft.com/office/drawing/2010/main" val="0"/>
                </a:ext>
              </a:extLst>
            </a:blip>
            <a:srcRect l="41649" r="3741"/>
            <a:stretch>
              <a:fillRect/>
            </a:stretch>
          </p:blipFill>
          <p:spPr>
            <a:xfrm>
              <a:off x="7030610" y="1677742"/>
              <a:ext cx="1273830" cy="1751258"/>
            </a:xfrm>
            <a:custGeom>
              <a:avLst/>
              <a:gdLst>
                <a:gd name="connsiteX0" fmla="*/ 401477 w 1273830"/>
                <a:gd name="connsiteY0" fmla="*/ 0 h 1751258"/>
                <a:gd name="connsiteX1" fmla="*/ 427231 w 1273830"/>
                <a:gd name="connsiteY1" fmla="*/ 0 h 1751258"/>
                <a:gd name="connsiteX2" fmla="*/ 604944 w 1273830"/>
                <a:gd name="connsiteY2" fmla="*/ 157995 h 1751258"/>
                <a:gd name="connsiteX3" fmla="*/ 1259132 w 1273830"/>
                <a:gd name="connsiteY3" fmla="*/ 1505660 h 1751258"/>
                <a:gd name="connsiteX4" fmla="*/ 1273830 w 1273830"/>
                <a:gd name="connsiteY4" fmla="*/ 1751258 h 1751258"/>
                <a:gd name="connsiteX5" fmla="*/ 617072 w 1273830"/>
                <a:gd name="connsiteY5" fmla="*/ 1751258 h 1751258"/>
                <a:gd name="connsiteX6" fmla="*/ 617728 w 1273830"/>
                <a:gd name="connsiteY6" fmla="*/ 1726860 h 1751258"/>
                <a:gd name="connsiteX7" fmla="*/ 576967 w 1273830"/>
                <a:gd name="connsiteY7" fmla="*/ 1404898 h 1751258"/>
                <a:gd name="connsiteX8" fmla="*/ 105393 w 1273830"/>
                <a:gd name="connsiteY8" fmla="*/ 594694 h 1751258"/>
                <a:gd name="connsiteX9" fmla="*/ 0 w 1273830"/>
                <a:gd name="connsiteY9" fmla="*/ 506673 h 175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3830" h="1751258">
                  <a:moveTo>
                    <a:pt x="401477" y="0"/>
                  </a:moveTo>
                  <a:lnTo>
                    <a:pt x="427231" y="0"/>
                  </a:lnTo>
                  <a:lnTo>
                    <a:pt x="604944" y="157995"/>
                  </a:lnTo>
                  <a:cubicBezTo>
                    <a:pt x="968753" y="520386"/>
                    <a:pt x="1199452" y="995638"/>
                    <a:pt x="1259132" y="1505660"/>
                  </a:cubicBezTo>
                  <a:lnTo>
                    <a:pt x="1273830" y="1751258"/>
                  </a:lnTo>
                  <a:lnTo>
                    <a:pt x="617072" y="1751258"/>
                  </a:lnTo>
                  <a:lnTo>
                    <a:pt x="617728" y="1726860"/>
                  </a:lnTo>
                  <a:cubicBezTo>
                    <a:pt x="615228" y="1620394"/>
                    <a:pt x="601913" y="1512643"/>
                    <a:pt x="576967" y="1404898"/>
                  </a:cubicBezTo>
                  <a:cubicBezTo>
                    <a:pt x="502129" y="1081664"/>
                    <a:pt x="333238" y="804386"/>
                    <a:pt x="105393" y="594694"/>
                  </a:cubicBezTo>
                  <a:lnTo>
                    <a:pt x="0" y="506673"/>
                  </a:lnTo>
                  <a:close/>
                </a:path>
              </a:pathLst>
            </a:custGeom>
          </p:spPr>
        </p:pic>
        <p:pic>
          <p:nvPicPr>
            <p:cNvPr id="10" name="Imagen 9">
              <a:extLst>
                <a:ext uri="{FF2B5EF4-FFF2-40B4-BE49-F238E27FC236}">
                  <a16:creationId xmlns:a16="http://schemas.microsoft.com/office/drawing/2014/main" id="{7553BC26-7342-240D-D91B-757D12B8395E}"/>
                </a:ext>
              </a:extLst>
            </p:cNvPr>
            <p:cNvPicPr>
              <a:picLocks noChangeAspect="1"/>
            </p:cNvPicPr>
            <p:nvPr/>
          </p:nvPicPr>
          <p:blipFill>
            <a:blip r:embed="rId6">
              <a:extLst>
                <a:ext uri="{28A0092B-C50C-407E-A947-70E740481C1C}">
                  <a14:useLocalDpi xmlns:a14="http://schemas.microsoft.com/office/drawing/2010/main" val="0"/>
                </a:ext>
              </a:extLst>
            </a:blip>
            <a:srcRect l="14293" t="14259" r="16800" b="21459"/>
            <a:stretch>
              <a:fillRect/>
            </a:stretch>
          </p:blipFill>
          <p:spPr>
            <a:xfrm rot="15378051">
              <a:off x="4151860" y="1178185"/>
              <a:ext cx="1273364" cy="1781813"/>
            </a:xfrm>
            <a:custGeom>
              <a:avLst/>
              <a:gdLst>
                <a:gd name="connsiteX0" fmla="*/ 421665 w 1273364"/>
                <a:gd name="connsiteY0" fmla="*/ 0 h 1781813"/>
                <a:gd name="connsiteX1" fmla="*/ 1273355 w 1273364"/>
                <a:gd name="connsiteY1" fmla="*/ 1781813 h 1781813"/>
                <a:gd name="connsiteX2" fmla="*/ 609766 w 1273364"/>
                <a:gd name="connsiteY2" fmla="*/ 1779880 h 1781813"/>
                <a:gd name="connsiteX3" fmla="*/ 610263 w 1273364"/>
                <a:gd name="connsiteY3" fmla="*/ 1762584 h 1781813"/>
                <a:gd name="connsiteX4" fmla="*/ 0 w 1273364"/>
                <a:gd name="connsiteY4" fmla="*/ 525603 h 17818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3364" h="1781813">
                  <a:moveTo>
                    <a:pt x="421665" y="0"/>
                  </a:moveTo>
                  <a:cubicBezTo>
                    <a:pt x="961897" y="433401"/>
                    <a:pt x="1275374" y="1089221"/>
                    <a:pt x="1273355" y="1781813"/>
                  </a:cubicBezTo>
                  <a:lnTo>
                    <a:pt x="609766" y="1779880"/>
                  </a:lnTo>
                  <a:lnTo>
                    <a:pt x="610263" y="1762584"/>
                  </a:lnTo>
                  <a:cubicBezTo>
                    <a:pt x="601293" y="1298934"/>
                    <a:pt x="392556" y="840532"/>
                    <a:pt x="0" y="525603"/>
                  </a:cubicBezTo>
                  <a:close/>
                </a:path>
              </a:pathLst>
            </a:custGeom>
          </p:spPr>
        </p:pic>
        <p:pic>
          <p:nvPicPr>
            <p:cNvPr id="11" name="Imagen 10">
              <a:extLst>
                <a:ext uri="{FF2B5EF4-FFF2-40B4-BE49-F238E27FC236}">
                  <a16:creationId xmlns:a16="http://schemas.microsoft.com/office/drawing/2014/main" id="{F1D66262-9CA2-077F-D46D-9C71B79A79CB}"/>
                </a:ext>
              </a:extLst>
            </p:cNvPr>
            <p:cNvPicPr>
              <a:picLocks noChangeAspect="1"/>
            </p:cNvPicPr>
            <p:nvPr/>
          </p:nvPicPr>
          <p:blipFill>
            <a:blip r:embed="rId7">
              <a:extLst>
                <a:ext uri="{28A0092B-C50C-407E-A947-70E740481C1C}">
                  <a14:useLocalDpi xmlns:a14="http://schemas.microsoft.com/office/drawing/2010/main" val="0"/>
                </a:ext>
              </a:extLst>
            </a:blip>
            <a:srcRect l="16441" t="27" r="30365" b="43931"/>
            <a:stretch>
              <a:fillRect/>
            </a:stretch>
          </p:blipFill>
          <p:spPr>
            <a:xfrm rot="12295098">
              <a:off x="3539661" y="2673187"/>
              <a:ext cx="1267965" cy="1781128"/>
            </a:xfrm>
            <a:custGeom>
              <a:avLst/>
              <a:gdLst>
                <a:gd name="connsiteX0" fmla="*/ 414837 w 1267965"/>
                <a:gd name="connsiteY0" fmla="*/ 0 h 1781128"/>
                <a:gd name="connsiteX1" fmla="*/ 1267960 w 1267965"/>
                <a:gd name="connsiteY1" fmla="*/ 1781128 h 1781128"/>
                <a:gd name="connsiteX2" fmla="*/ 594121 w 1267965"/>
                <a:gd name="connsiteY2" fmla="*/ 1779706 h 1781128"/>
                <a:gd name="connsiteX3" fmla="*/ 13780 w 1267965"/>
                <a:gd name="connsiteY3" fmla="*/ 528409 h 1781128"/>
                <a:gd name="connsiteX4" fmla="*/ 0 w 1267965"/>
                <a:gd name="connsiteY4" fmla="*/ 517943 h 1781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7965" h="1781128">
                  <a:moveTo>
                    <a:pt x="414837" y="0"/>
                  </a:moveTo>
                  <a:cubicBezTo>
                    <a:pt x="955417" y="432967"/>
                    <a:pt x="1269421" y="1088534"/>
                    <a:pt x="1267960" y="1781128"/>
                  </a:cubicBezTo>
                  <a:lnTo>
                    <a:pt x="594121" y="1779706"/>
                  </a:lnTo>
                  <a:cubicBezTo>
                    <a:pt x="595183" y="1276438"/>
                    <a:pt x="369193" y="826292"/>
                    <a:pt x="13780" y="528409"/>
                  </a:cubicBezTo>
                  <a:lnTo>
                    <a:pt x="0" y="517943"/>
                  </a:lnTo>
                  <a:close/>
                </a:path>
              </a:pathLst>
            </a:custGeom>
          </p:spPr>
        </p:pic>
        <p:pic>
          <p:nvPicPr>
            <p:cNvPr id="12" name="Imagen 11">
              <a:extLst>
                <a:ext uri="{FF2B5EF4-FFF2-40B4-BE49-F238E27FC236}">
                  <a16:creationId xmlns:a16="http://schemas.microsoft.com/office/drawing/2014/main" id="{E4503E5C-CACF-6FE9-5B8A-FE28D96FE0ED}"/>
                </a:ext>
              </a:extLst>
            </p:cNvPr>
            <p:cNvPicPr>
              <a:picLocks noChangeAspect="1"/>
            </p:cNvPicPr>
            <p:nvPr/>
          </p:nvPicPr>
          <p:blipFill>
            <a:blip r:embed="rId8">
              <a:extLst>
                <a:ext uri="{28A0092B-C50C-407E-A947-70E740481C1C}">
                  <a14:useLocalDpi xmlns:a14="http://schemas.microsoft.com/office/drawing/2010/main" val="0"/>
                </a:ext>
              </a:extLst>
            </a:blip>
            <a:srcRect l="14815" t="25588" r="6107" b="24373"/>
            <a:stretch>
              <a:fillRect/>
            </a:stretch>
          </p:blipFill>
          <p:spPr>
            <a:xfrm rot="12845660">
              <a:off x="3906885" y="4462820"/>
              <a:ext cx="1970551" cy="872840"/>
            </a:xfrm>
            <a:custGeom>
              <a:avLst/>
              <a:gdLst>
                <a:gd name="connsiteX0" fmla="*/ 0 w 1970551"/>
                <a:gd name="connsiteY0" fmla="*/ 164418 h 872840"/>
                <a:gd name="connsiteX1" fmla="*/ 1970551 w 1970551"/>
                <a:gd name="connsiteY1" fmla="*/ 295370 h 872840"/>
                <a:gd name="connsiteX2" fmla="*/ 1643619 w 1970551"/>
                <a:gd name="connsiteY2" fmla="*/ 872840 h 872840"/>
                <a:gd name="connsiteX3" fmla="*/ 1522422 w 1970551"/>
                <a:gd name="connsiteY3" fmla="*/ 808287 h 872840"/>
                <a:gd name="connsiteX4" fmla="*/ 594348 w 1970551"/>
                <a:gd name="connsiteY4" fmla="*/ 676033 h 872840"/>
                <a:gd name="connsiteX5" fmla="*/ 280692 w 1970551"/>
                <a:gd name="connsiteY5" fmla="*/ 759349 h 872840"/>
                <a:gd name="connsiteX6" fmla="*/ 245501 w 1970551"/>
                <a:gd name="connsiteY6" fmla="*/ 774745 h 872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70551" h="872840">
                  <a:moveTo>
                    <a:pt x="0" y="164418"/>
                  </a:moveTo>
                  <a:cubicBezTo>
                    <a:pt x="642558" y="-94048"/>
                    <a:pt x="1367845" y="-45849"/>
                    <a:pt x="1970551" y="295370"/>
                  </a:cubicBezTo>
                  <a:lnTo>
                    <a:pt x="1643619" y="872840"/>
                  </a:lnTo>
                  <a:lnTo>
                    <a:pt x="1522422" y="808287"/>
                  </a:lnTo>
                  <a:cubicBezTo>
                    <a:pt x="1242436" y="676028"/>
                    <a:pt x="921998" y="623815"/>
                    <a:pt x="594348" y="676033"/>
                  </a:cubicBezTo>
                  <a:cubicBezTo>
                    <a:pt x="485131" y="693439"/>
                    <a:pt x="380282" y="721625"/>
                    <a:pt x="280692" y="759349"/>
                  </a:cubicBezTo>
                  <a:lnTo>
                    <a:pt x="245501" y="774745"/>
                  </a:lnTo>
                  <a:close/>
                </a:path>
              </a:pathLst>
            </a:custGeom>
          </p:spPr>
        </p:pic>
        <p:pic>
          <p:nvPicPr>
            <p:cNvPr id="18" name="Imagen 17">
              <a:extLst>
                <a:ext uri="{FF2B5EF4-FFF2-40B4-BE49-F238E27FC236}">
                  <a16:creationId xmlns:a16="http://schemas.microsoft.com/office/drawing/2014/main" id="{5B79DA32-F162-CD4A-0AD4-0E7CCA1C856C}"/>
                </a:ext>
              </a:extLst>
            </p:cNvPr>
            <p:cNvPicPr>
              <a:picLocks noChangeAspect="1"/>
            </p:cNvPicPr>
            <p:nvPr/>
          </p:nvPicPr>
          <p:blipFill>
            <a:blip r:embed="rId9">
              <a:extLst>
                <a:ext uri="{28A0092B-C50C-407E-A947-70E740481C1C}">
                  <a14:useLocalDpi xmlns:a14="http://schemas.microsoft.com/office/drawing/2010/main" val="0"/>
                </a:ext>
              </a:extLst>
            </a:blip>
            <a:srcRect l="29757" t="493" r="30904" b="1689"/>
            <a:stretch>
              <a:fillRect/>
            </a:stretch>
          </p:blipFill>
          <p:spPr>
            <a:xfrm rot="6136372">
              <a:off x="5920654" y="4351821"/>
              <a:ext cx="1277856" cy="1779007"/>
            </a:xfrm>
            <a:custGeom>
              <a:avLst/>
              <a:gdLst>
                <a:gd name="connsiteX0" fmla="*/ 418159 w 1277856"/>
                <a:gd name="connsiteY0" fmla="*/ 0 h 1779007"/>
                <a:gd name="connsiteX1" fmla="*/ 1277856 w 1277856"/>
                <a:gd name="connsiteY1" fmla="*/ 1777964 h 1779007"/>
                <a:gd name="connsiteX2" fmla="*/ 620004 w 1277856"/>
                <a:gd name="connsiteY2" fmla="*/ 1779007 h 1779007"/>
                <a:gd name="connsiteX3" fmla="*/ 616209 w 1277856"/>
                <a:gd name="connsiteY3" fmla="*/ 1658847 h 1779007"/>
                <a:gd name="connsiteX4" fmla="*/ 66393 w 1277856"/>
                <a:gd name="connsiteY4" fmla="*/ 578381 h 1779007"/>
                <a:gd name="connsiteX5" fmla="*/ 0 w 1277856"/>
                <a:gd name="connsiteY5" fmla="*/ 526062 h 177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77856" h="1779007">
                  <a:moveTo>
                    <a:pt x="418159" y="0"/>
                  </a:moveTo>
                  <a:cubicBezTo>
                    <a:pt x="960335" y="430967"/>
                    <a:pt x="1276758" y="1085370"/>
                    <a:pt x="1277856" y="1777964"/>
                  </a:cubicBezTo>
                  <a:lnTo>
                    <a:pt x="620004" y="1779007"/>
                  </a:lnTo>
                  <a:lnTo>
                    <a:pt x="616209" y="1658847"/>
                  </a:lnTo>
                  <a:cubicBezTo>
                    <a:pt x="581786" y="1239568"/>
                    <a:pt x="380986" y="851956"/>
                    <a:pt x="66393" y="578381"/>
                  </a:cubicBezTo>
                  <a:lnTo>
                    <a:pt x="0" y="526062"/>
                  </a:lnTo>
                  <a:close/>
                </a:path>
              </a:pathLst>
            </a:custGeom>
          </p:spPr>
        </p:pic>
        <p:pic>
          <p:nvPicPr>
            <p:cNvPr id="19" name="Imagen 18">
              <a:extLst>
                <a:ext uri="{FF2B5EF4-FFF2-40B4-BE49-F238E27FC236}">
                  <a16:creationId xmlns:a16="http://schemas.microsoft.com/office/drawing/2014/main" id="{55A4D4EC-6E3A-9216-EA63-F0C3AD5BE104}"/>
                </a:ext>
              </a:extLst>
            </p:cNvPr>
            <p:cNvPicPr>
              <a:picLocks noChangeAspect="1"/>
            </p:cNvPicPr>
            <p:nvPr/>
          </p:nvPicPr>
          <p:blipFill>
            <a:blip r:embed="rId10">
              <a:extLst>
                <a:ext uri="{28A0092B-C50C-407E-A947-70E740481C1C}">
                  <a14:useLocalDpi xmlns:a14="http://schemas.microsoft.com/office/drawing/2010/main" val="0"/>
                </a:ext>
                <a:ext uri="{837473B0-CC2E-450A-ABE3-18F120FF3D39}">
                  <a1611:picAttrSrcUrl xmlns:a1611="http://schemas.microsoft.com/office/drawing/2016/11/main" r:id="rId11"/>
                </a:ext>
              </a:extLst>
            </a:blip>
            <a:srcRect l="37901" t="2169" r="23725" b="372"/>
            <a:stretch>
              <a:fillRect/>
            </a:stretch>
          </p:blipFill>
          <p:spPr>
            <a:xfrm rot="2987903">
              <a:off x="7128138" y="3260183"/>
              <a:ext cx="1255077" cy="1793324"/>
            </a:xfrm>
            <a:custGeom>
              <a:avLst/>
              <a:gdLst>
                <a:gd name="connsiteX0" fmla="*/ 427704 w 1255077"/>
                <a:gd name="connsiteY0" fmla="*/ 0 h 1793324"/>
                <a:gd name="connsiteX1" fmla="*/ 1254761 w 1255077"/>
                <a:gd name="connsiteY1" fmla="*/ 1793324 h 1793324"/>
                <a:gd name="connsiteX2" fmla="*/ 582843 w 1255077"/>
                <a:gd name="connsiteY2" fmla="*/ 1782122 h 1793324"/>
                <a:gd name="connsiteX3" fmla="*/ 583743 w 1255077"/>
                <a:gd name="connsiteY3" fmla="*/ 1709798 h 1793324"/>
                <a:gd name="connsiteX4" fmla="*/ 433974 w 1255077"/>
                <a:gd name="connsiteY4" fmla="*/ 1084462 h 1793324"/>
                <a:gd name="connsiteX5" fmla="*/ 55564 w 1255077"/>
                <a:gd name="connsiteY5" fmla="*/ 564575 h 1793324"/>
                <a:gd name="connsiteX6" fmla="*/ 0 w 1255077"/>
                <a:gd name="connsiteY6" fmla="*/ 518332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5077" h="1793324">
                  <a:moveTo>
                    <a:pt x="427704" y="0"/>
                  </a:moveTo>
                  <a:cubicBezTo>
                    <a:pt x="961897" y="440792"/>
                    <a:pt x="1266305" y="1100845"/>
                    <a:pt x="1254761" y="1793324"/>
                  </a:cubicBezTo>
                  <a:lnTo>
                    <a:pt x="582843" y="1782122"/>
                  </a:lnTo>
                  <a:lnTo>
                    <a:pt x="583743" y="1709798"/>
                  </a:lnTo>
                  <a:cubicBezTo>
                    <a:pt x="576187" y="1499849"/>
                    <a:pt x="527651" y="1287576"/>
                    <a:pt x="433974" y="1084462"/>
                  </a:cubicBezTo>
                  <a:cubicBezTo>
                    <a:pt x="340297" y="881347"/>
                    <a:pt x="210349" y="706622"/>
                    <a:pt x="55564" y="564575"/>
                  </a:cubicBezTo>
                  <a:lnTo>
                    <a:pt x="0" y="518332"/>
                  </a:lnTo>
                  <a:close/>
                </a:path>
              </a:pathLst>
            </a:custGeom>
          </p:spPr>
        </p:pic>
        <p:pic>
          <p:nvPicPr>
            <p:cNvPr id="20" name="Imagen 19">
              <a:extLst>
                <a:ext uri="{FF2B5EF4-FFF2-40B4-BE49-F238E27FC236}">
                  <a16:creationId xmlns:a16="http://schemas.microsoft.com/office/drawing/2014/main" id="{9441491C-174E-1668-E8A6-16B56D267CBA}"/>
                </a:ext>
              </a:extLst>
            </p:cNvPr>
            <p:cNvPicPr>
              <a:picLocks noChangeAspect="1"/>
            </p:cNvPicPr>
            <p:nvPr/>
          </p:nvPicPr>
          <p:blipFill>
            <a:blip r:embed="rId12">
              <a:extLst>
                <a:ext uri="{28A0092B-C50C-407E-A947-70E740481C1C}">
                  <a14:useLocalDpi xmlns:a14="http://schemas.microsoft.com/office/drawing/2010/main" val="0"/>
                </a:ext>
              </a:extLst>
            </a:blip>
            <a:srcRect l="59626" t="4305" r="156" b="1556"/>
            <a:stretch>
              <a:fillRect/>
            </a:stretch>
          </p:blipFill>
          <p:spPr>
            <a:xfrm rot="18466978">
              <a:off x="5707421" y="721304"/>
              <a:ext cx="1268126" cy="1781014"/>
            </a:xfrm>
            <a:custGeom>
              <a:avLst/>
              <a:gdLst>
                <a:gd name="connsiteX0" fmla="*/ 414768 w 1268126"/>
                <a:gd name="connsiteY0" fmla="*/ 0 h 1781014"/>
                <a:gd name="connsiteX1" fmla="*/ 1268122 w 1268126"/>
                <a:gd name="connsiteY1" fmla="*/ 1781014 h 1781014"/>
                <a:gd name="connsiteX2" fmla="*/ 610271 w 1268126"/>
                <a:gd name="connsiteY2" fmla="*/ 1779713 h 1781014"/>
                <a:gd name="connsiteX3" fmla="*/ 611499 w 1268126"/>
                <a:gd name="connsiteY3" fmla="*/ 1741319 h 1781014"/>
                <a:gd name="connsiteX4" fmla="*/ 572380 w 1268126"/>
                <a:gd name="connsiteY4" fmla="*/ 1419154 h 1781014"/>
                <a:gd name="connsiteX5" fmla="*/ 104943 w 1268126"/>
                <a:gd name="connsiteY5" fmla="*/ 606556 h 1781014"/>
                <a:gd name="connsiteX6" fmla="*/ 0 w 1268126"/>
                <a:gd name="connsiteY6" fmla="*/ 517998 h 1781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8126" h="1781014">
                  <a:moveTo>
                    <a:pt x="414768" y="0"/>
                  </a:moveTo>
                  <a:cubicBezTo>
                    <a:pt x="955404" y="432896"/>
                    <a:pt x="1269492" y="1088422"/>
                    <a:pt x="1268122" y="1781014"/>
                  </a:cubicBezTo>
                  <a:lnTo>
                    <a:pt x="610271" y="1779713"/>
                  </a:lnTo>
                  <a:lnTo>
                    <a:pt x="611499" y="1741319"/>
                  </a:lnTo>
                  <a:cubicBezTo>
                    <a:pt x="609542" y="1634842"/>
                    <a:pt x="596776" y="1527024"/>
                    <a:pt x="572380" y="1419154"/>
                  </a:cubicBezTo>
                  <a:cubicBezTo>
                    <a:pt x="499191" y="1095542"/>
                    <a:pt x="331716" y="817407"/>
                    <a:pt x="104943" y="606556"/>
                  </a:cubicBezTo>
                  <a:lnTo>
                    <a:pt x="0" y="517998"/>
                  </a:lnTo>
                  <a:close/>
                </a:path>
              </a:pathLst>
            </a:custGeom>
          </p:spPr>
        </p:pic>
      </p:grpSp>
      <p:sp>
        <p:nvSpPr>
          <p:cNvPr id="25" name="Textplatzhalter 24">
            <a:extLst>
              <a:ext uri="{FF2B5EF4-FFF2-40B4-BE49-F238E27FC236}">
                <a16:creationId xmlns:a16="http://schemas.microsoft.com/office/drawing/2014/main" id="{3B6B1D33-911E-725F-5DA6-04CD4EA2E4F6}"/>
              </a:ext>
            </a:extLst>
          </p:cNvPr>
          <p:cNvSpPr>
            <a:spLocks noGrp="1"/>
          </p:cNvSpPr>
          <p:nvPr>
            <p:ph type="body" sz="quarter" idx="13"/>
          </p:nvPr>
        </p:nvSpPr>
        <p:spPr/>
        <p:txBody>
          <a:bodyPr/>
          <a:lstStyle/>
          <a:p>
            <a:endParaRPr lang="de-DE" dirty="0"/>
          </a:p>
        </p:txBody>
      </p:sp>
    </p:spTree>
    <p:extLst>
      <p:ext uri="{BB962C8B-B14F-4D97-AF65-F5344CB8AC3E}">
        <p14:creationId xmlns:p14="http://schemas.microsoft.com/office/powerpoint/2010/main" val="295274654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7BA093-7220-F5AE-599C-64CB45811B0F}"/>
            </a:ext>
          </a:extLst>
        </p:cNvPr>
        <p:cNvGrpSpPr/>
        <p:nvPr/>
      </p:nvGrpSpPr>
      <p:grpSpPr>
        <a:xfrm>
          <a:off x="0" y="0"/>
          <a:ext cx="0" cy="0"/>
          <a:chOff x="0" y="0"/>
          <a:chExt cx="0" cy="0"/>
        </a:xfrm>
      </p:grpSpPr>
      <p:sp>
        <p:nvSpPr>
          <p:cNvPr id="7" name="Freihandform: Form 34">
            <a:extLst>
              <a:ext uri="{FF2B5EF4-FFF2-40B4-BE49-F238E27FC236}">
                <a16:creationId xmlns:a16="http://schemas.microsoft.com/office/drawing/2014/main" id="{86DDFEE4-3273-ACFD-EADF-AB3059F54FF5}"/>
              </a:ext>
            </a:extLst>
          </p:cNvPr>
          <p:cNvSpPr>
            <a:spLocks noChangeAspect="1"/>
          </p:cNvSpPr>
          <p:nvPr/>
        </p:nvSpPr>
        <p:spPr>
          <a:xfrm>
            <a:off x="-11671300" y="451822"/>
            <a:ext cx="15355609" cy="16515378"/>
          </a:xfrm>
          <a:custGeom>
            <a:avLst/>
            <a:gdLst>
              <a:gd name="connsiteX0" fmla="*/ 6017699 w 12035398"/>
              <a:gd name="connsiteY0" fmla="*/ 0 h 11991360"/>
              <a:gd name="connsiteX1" fmla="*/ 12035398 w 12035398"/>
              <a:gd name="connsiteY1" fmla="*/ 5995680 h 11991360"/>
              <a:gd name="connsiteX2" fmla="*/ 6017699 w 12035398"/>
              <a:gd name="connsiteY2" fmla="*/ 11991360 h 11991360"/>
              <a:gd name="connsiteX3" fmla="*/ 0 w 12035398"/>
              <a:gd name="connsiteY3" fmla="*/ 5995680 h 11991360"/>
              <a:gd name="connsiteX4" fmla="*/ 6017699 w 12035398"/>
              <a:gd name="connsiteY4" fmla="*/ 0 h 11991360"/>
              <a:gd name="connsiteX5" fmla="*/ 6017699 w 12035398"/>
              <a:gd name="connsiteY5" fmla="*/ 99704 h 11991360"/>
              <a:gd name="connsiteX6" fmla="*/ 97165 w 12035398"/>
              <a:gd name="connsiteY6" fmla="*/ 5998574 h 11991360"/>
              <a:gd name="connsiteX7" fmla="*/ 6017699 w 12035398"/>
              <a:gd name="connsiteY7" fmla="*/ 11897444 h 11991360"/>
              <a:gd name="connsiteX8" fmla="*/ 11938233 w 12035398"/>
              <a:gd name="connsiteY8" fmla="*/ 5998574 h 11991360"/>
              <a:gd name="connsiteX9" fmla="*/ 6017699 w 12035398"/>
              <a:gd name="connsiteY9" fmla="*/ 99704 h 11991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035398" h="11991360">
                <a:moveTo>
                  <a:pt x="6017699" y="0"/>
                </a:moveTo>
                <a:cubicBezTo>
                  <a:pt x="9341182" y="0"/>
                  <a:pt x="12035398" y="2684357"/>
                  <a:pt x="12035398" y="5995680"/>
                </a:cubicBezTo>
                <a:cubicBezTo>
                  <a:pt x="12035398" y="9307003"/>
                  <a:pt x="9341182" y="11991360"/>
                  <a:pt x="6017699" y="11991360"/>
                </a:cubicBezTo>
                <a:cubicBezTo>
                  <a:pt x="2694216" y="11991360"/>
                  <a:pt x="0" y="9307003"/>
                  <a:pt x="0" y="5995680"/>
                </a:cubicBezTo>
                <a:cubicBezTo>
                  <a:pt x="0" y="2684357"/>
                  <a:pt x="2694216" y="0"/>
                  <a:pt x="6017699" y="0"/>
                </a:cubicBezTo>
                <a:close/>
                <a:moveTo>
                  <a:pt x="6017699" y="99704"/>
                </a:moveTo>
                <a:cubicBezTo>
                  <a:pt x="2747878" y="99704"/>
                  <a:pt x="97165" y="2740718"/>
                  <a:pt x="97165" y="5998574"/>
                </a:cubicBezTo>
                <a:cubicBezTo>
                  <a:pt x="97165" y="9256430"/>
                  <a:pt x="2747878" y="11897444"/>
                  <a:pt x="6017699" y="11897444"/>
                </a:cubicBezTo>
                <a:cubicBezTo>
                  <a:pt x="9287520" y="11897444"/>
                  <a:pt x="11938233" y="9256430"/>
                  <a:pt x="11938233" y="5998574"/>
                </a:cubicBezTo>
                <a:cubicBezTo>
                  <a:pt x="11938233" y="2740718"/>
                  <a:pt x="9287520" y="99704"/>
                  <a:pt x="6017699" y="99704"/>
                </a:cubicBezTo>
                <a:close/>
              </a:path>
            </a:pathLst>
          </a:custGeom>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MX"/>
          </a:p>
        </p:txBody>
      </p:sp>
      <p:pic>
        <p:nvPicPr>
          <p:cNvPr id="39" name="Grafik 13">
            <a:extLst>
              <a:ext uri="{FF2B5EF4-FFF2-40B4-BE49-F238E27FC236}">
                <a16:creationId xmlns:a16="http://schemas.microsoft.com/office/drawing/2014/main" id="{B36F10E3-1FCC-4105-BB2D-0C897C6B33D3}"/>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rot="18446724">
            <a:off x="10935959" y="768670"/>
            <a:ext cx="5309023" cy="4100667"/>
          </a:xfrm>
          <a:prstGeom prst="rect">
            <a:avLst/>
          </a:prstGeom>
        </p:spPr>
      </p:pic>
      <p:sp>
        <p:nvSpPr>
          <p:cNvPr id="3" name="Ellipse 36">
            <a:extLst>
              <a:ext uri="{FF2B5EF4-FFF2-40B4-BE49-F238E27FC236}">
                <a16:creationId xmlns:a16="http://schemas.microsoft.com/office/drawing/2014/main" id="{AD7F881D-2A15-D01E-253A-09708794A1CD}"/>
              </a:ext>
            </a:extLst>
          </p:cNvPr>
          <p:cNvSpPr>
            <a:spLocks noChangeAspect="1"/>
          </p:cNvSpPr>
          <p:nvPr/>
        </p:nvSpPr>
        <p:spPr>
          <a:xfrm>
            <a:off x="109820" y="1767703"/>
            <a:ext cx="313200" cy="312062"/>
          </a:xfrm>
          <a:prstGeom prst="ellipse">
            <a:avLst/>
          </a:prstGeom>
          <a:solidFill>
            <a:srgbClr val="658EA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 name="Ellipse 37">
            <a:extLst>
              <a:ext uri="{FF2B5EF4-FFF2-40B4-BE49-F238E27FC236}">
                <a16:creationId xmlns:a16="http://schemas.microsoft.com/office/drawing/2014/main" id="{D1DB19E7-6D80-6094-58F2-CB2F88F1A055}"/>
              </a:ext>
            </a:extLst>
          </p:cNvPr>
          <p:cNvSpPr>
            <a:spLocks noChangeAspect="1"/>
          </p:cNvSpPr>
          <p:nvPr/>
        </p:nvSpPr>
        <p:spPr>
          <a:xfrm>
            <a:off x="1252096" y="2819003"/>
            <a:ext cx="313200" cy="312062"/>
          </a:xfrm>
          <a:prstGeom prst="ellipse">
            <a:avLst/>
          </a:prstGeom>
          <a:solidFill>
            <a:srgbClr val="658EA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 name="Ellipse 38">
            <a:extLst>
              <a:ext uri="{FF2B5EF4-FFF2-40B4-BE49-F238E27FC236}">
                <a16:creationId xmlns:a16="http://schemas.microsoft.com/office/drawing/2014/main" id="{57E8D4EC-8B60-24EC-7747-2B18588DD5B7}"/>
              </a:ext>
            </a:extLst>
          </p:cNvPr>
          <p:cNvSpPr>
            <a:spLocks noChangeAspect="1"/>
          </p:cNvSpPr>
          <p:nvPr/>
        </p:nvSpPr>
        <p:spPr>
          <a:xfrm>
            <a:off x="2139097" y="3930906"/>
            <a:ext cx="313200" cy="312062"/>
          </a:xfrm>
          <a:prstGeom prst="ellipse">
            <a:avLst/>
          </a:prstGeom>
          <a:solidFill>
            <a:srgbClr val="658EA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 name="Ellipse 39">
            <a:extLst>
              <a:ext uri="{FF2B5EF4-FFF2-40B4-BE49-F238E27FC236}">
                <a16:creationId xmlns:a16="http://schemas.microsoft.com/office/drawing/2014/main" id="{284F2BEE-73A8-87B3-86E3-D46F5DA3918E}"/>
              </a:ext>
            </a:extLst>
          </p:cNvPr>
          <p:cNvSpPr>
            <a:spLocks noChangeAspect="1"/>
          </p:cNvSpPr>
          <p:nvPr/>
        </p:nvSpPr>
        <p:spPr>
          <a:xfrm>
            <a:off x="2703209" y="5017428"/>
            <a:ext cx="313200" cy="312062"/>
          </a:xfrm>
          <a:prstGeom prst="ellipse">
            <a:avLst/>
          </a:prstGeom>
          <a:solidFill>
            <a:srgbClr val="658EA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 name="Textfeld 1">
            <a:extLst>
              <a:ext uri="{FF2B5EF4-FFF2-40B4-BE49-F238E27FC236}">
                <a16:creationId xmlns:a16="http://schemas.microsoft.com/office/drawing/2014/main" id="{C339F255-D4A2-EFE2-1DD5-C082EC677077}"/>
              </a:ext>
            </a:extLst>
          </p:cNvPr>
          <p:cNvSpPr txBox="1"/>
          <p:nvPr/>
        </p:nvSpPr>
        <p:spPr>
          <a:xfrm>
            <a:off x="-787261" y="-4557"/>
            <a:ext cx="6534150" cy="553998"/>
          </a:xfrm>
          <a:prstGeom prst="rect">
            <a:avLst/>
          </a:prstGeom>
          <a:noFill/>
        </p:spPr>
        <p:txBody>
          <a:bodyPr wrap="square" rtlCol="0">
            <a:spAutoFit/>
          </a:bodyPr>
          <a:lstStyle/>
          <a:p>
            <a:pPr algn="ctr"/>
            <a:r>
              <a:rPr lang="de-DE" sz="3000" dirty="0">
                <a:latin typeface="Arial Black" panose="020B0A04020102020204" pitchFamily="34" charset="0"/>
              </a:rPr>
              <a:t>Sicherheit im Internet</a:t>
            </a:r>
            <a:endParaRPr lang="es-MX" sz="3000" dirty="0">
              <a:latin typeface="Arial Black" panose="020B0A04020102020204" pitchFamily="34" charset="0"/>
            </a:endParaRPr>
          </a:p>
        </p:txBody>
      </p:sp>
      <p:sp>
        <p:nvSpPr>
          <p:cNvPr id="14" name="Rechteck: abgerundete Ecken 4">
            <a:extLst>
              <a:ext uri="{FF2B5EF4-FFF2-40B4-BE49-F238E27FC236}">
                <a16:creationId xmlns:a16="http://schemas.microsoft.com/office/drawing/2014/main" id="{4718310C-B44F-5DE0-C0D0-A2F861CAC30D}"/>
              </a:ext>
            </a:extLst>
          </p:cNvPr>
          <p:cNvSpPr/>
          <p:nvPr/>
        </p:nvSpPr>
        <p:spPr>
          <a:xfrm>
            <a:off x="1035658" y="1390005"/>
            <a:ext cx="6000750" cy="914400"/>
          </a:xfrm>
          <a:prstGeom prst="roundRect">
            <a:avLst>
              <a:gd name="adj" fmla="val 50000"/>
            </a:avLst>
          </a:prstGeom>
          <a:solidFill>
            <a:srgbClr val="B5C7D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latin typeface="Montserrat" panose="02000505000000020004" pitchFamily="2" charset="0"/>
              </a:rPr>
              <a:t>Unbekannte Webseiten kritisch hinterfragen, Vorab-Prüfung durchführen</a:t>
            </a:r>
          </a:p>
          <a:p>
            <a:pPr algn="ctr"/>
            <a:r>
              <a:rPr lang="de-DE" dirty="0">
                <a:latin typeface="Montserrat" panose="02000505000000020004" pitchFamily="2" charset="0"/>
              </a:rPr>
              <a:t>(</a:t>
            </a:r>
            <a:r>
              <a:rPr lang="de-DE" dirty="0" err="1">
                <a:latin typeface="Montserrat" panose="02000505000000020004" pitchFamily="2" charset="0"/>
              </a:rPr>
              <a:t>Fortiguard</a:t>
            </a:r>
            <a:r>
              <a:rPr lang="de-DE" dirty="0">
                <a:latin typeface="Montserrat" panose="02000505000000020004" pitchFamily="2" charset="0"/>
              </a:rPr>
              <a:t> Webfilter)</a:t>
            </a:r>
            <a:endParaRPr lang="es-MX" dirty="0">
              <a:solidFill>
                <a:srgbClr val="B5C7DB"/>
              </a:solidFill>
            </a:endParaRPr>
          </a:p>
        </p:txBody>
      </p:sp>
      <p:sp>
        <p:nvSpPr>
          <p:cNvPr id="15" name="Rechteck: abgerundete Ecken 5">
            <a:extLst>
              <a:ext uri="{FF2B5EF4-FFF2-40B4-BE49-F238E27FC236}">
                <a16:creationId xmlns:a16="http://schemas.microsoft.com/office/drawing/2014/main" id="{9584D700-0746-46AD-4976-E76E172DBA18}"/>
              </a:ext>
            </a:extLst>
          </p:cNvPr>
          <p:cNvSpPr/>
          <p:nvPr/>
        </p:nvSpPr>
        <p:spPr>
          <a:xfrm>
            <a:off x="2037580" y="2477789"/>
            <a:ext cx="6000750" cy="914400"/>
          </a:xfrm>
          <a:prstGeom prst="roundRect">
            <a:avLst>
              <a:gd name="adj" fmla="val 50000"/>
            </a:avLst>
          </a:prstGeom>
          <a:solidFill>
            <a:srgbClr val="9DB3C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800" dirty="0">
                <a:latin typeface="Montserrat" panose="02000505000000020004" pitchFamily="2" charset="0"/>
              </a:rPr>
              <a:t>Auf Verkaufsplattformen nur offizielle Nachrichtenkanäle verwenden</a:t>
            </a:r>
          </a:p>
        </p:txBody>
      </p:sp>
      <p:sp>
        <p:nvSpPr>
          <p:cNvPr id="16" name="Rechteck: abgerundete Ecken 9">
            <a:extLst>
              <a:ext uri="{FF2B5EF4-FFF2-40B4-BE49-F238E27FC236}">
                <a16:creationId xmlns:a16="http://schemas.microsoft.com/office/drawing/2014/main" id="{C70CFCC4-75DE-206C-FB69-5CBCA44BB5A1}"/>
              </a:ext>
            </a:extLst>
          </p:cNvPr>
          <p:cNvSpPr/>
          <p:nvPr/>
        </p:nvSpPr>
        <p:spPr>
          <a:xfrm>
            <a:off x="2746514" y="3565573"/>
            <a:ext cx="6000750" cy="914400"/>
          </a:xfrm>
          <a:prstGeom prst="roundRect">
            <a:avLst>
              <a:gd name="adj" fmla="val 50000"/>
            </a:avLst>
          </a:prstGeom>
          <a:solidFill>
            <a:srgbClr val="88A2B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800" dirty="0">
                <a:latin typeface="Montserrat" panose="02000505000000020004" pitchFamily="2" charset="0"/>
              </a:rPr>
              <a:t>Vorsicht auf öffentlichen Rechnern</a:t>
            </a:r>
          </a:p>
        </p:txBody>
      </p:sp>
      <p:sp>
        <p:nvSpPr>
          <p:cNvPr id="17" name="Rechteck: abgerundete Ecken 10">
            <a:extLst>
              <a:ext uri="{FF2B5EF4-FFF2-40B4-BE49-F238E27FC236}">
                <a16:creationId xmlns:a16="http://schemas.microsoft.com/office/drawing/2014/main" id="{B6B43E15-6336-D458-1341-A18AF2800D74}"/>
              </a:ext>
            </a:extLst>
          </p:cNvPr>
          <p:cNvSpPr/>
          <p:nvPr/>
        </p:nvSpPr>
        <p:spPr>
          <a:xfrm>
            <a:off x="3207259" y="4653356"/>
            <a:ext cx="6000750" cy="914400"/>
          </a:xfrm>
          <a:prstGeom prst="roundRect">
            <a:avLst>
              <a:gd name="adj" fmla="val 50000"/>
            </a:avLst>
          </a:prstGeom>
          <a:solidFill>
            <a:srgbClr val="7691A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defRPr/>
            </a:pPr>
            <a:r>
              <a:rPr lang="de-DE" dirty="0">
                <a:latin typeface="Montserrat" panose="02000505000000020004" pitchFamily="2" charset="0"/>
              </a:rPr>
              <a:t>Makros nur aus sicheren Quellen aktivieren</a:t>
            </a:r>
          </a:p>
        </p:txBody>
      </p:sp>
      <p:grpSp>
        <p:nvGrpSpPr>
          <p:cNvPr id="2" name="Grupo 1">
            <a:extLst>
              <a:ext uri="{FF2B5EF4-FFF2-40B4-BE49-F238E27FC236}">
                <a16:creationId xmlns:a16="http://schemas.microsoft.com/office/drawing/2014/main" id="{98135EDC-873C-04E0-7A4B-C7572F49C5E8}"/>
              </a:ext>
            </a:extLst>
          </p:cNvPr>
          <p:cNvGrpSpPr>
            <a:grpSpLocks noChangeAspect="1"/>
          </p:cNvGrpSpPr>
          <p:nvPr/>
        </p:nvGrpSpPr>
        <p:grpSpPr>
          <a:xfrm rot="18570186">
            <a:off x="-4458813" y="3773374"/>
            <a:ext cx="6552000" cy="6282659"/>
            <a:chOff x="3539661" y="977748"/>
            <a:chExt cx="5112678" cy="4902505"/>
          </a:xfrm>
        </p:grpSpPr>
        <p:pic>
          <p:nvPicPr>
            <p:cNvPr id="8" name="Imagen 7">
              <a:extLst>
                <a:ext uri="{FF2B5EF4-FFF2-40B4-BE49-F238E27FC236}">
                  <a16:creationId xmlns:a16="http://schemas.microsoft.com/office/drawing/2014/main" id="{FB223EB2-F5C8-BC02-AEA8-49D80268A581}"/>
                </a:ext>
              </a:extLst>
            </p:cNvPr>
            <p:cNvPicPr>
              <a:picLocks noChangeAspect="1"/>
            </p:cNvPicPr>
            <p:nvPr/>
          </p:nvPicPr>
          <p:blipFill>
            <a:blip r:embed="rId5">
              <a:extLst>
                <a:ext uri="{28A0092B-C50C-407E-A947-70E740481C1C}">
                  <a14:useLocalDpi xmlns:a14="http://schemas.microsoft.com/office/drawing/2010/main" val="0"/>
                </a:ext>
              </a:extLst>
            </a:blip>
            <a:srcRect l="41649" r="3741"/>
            <a:stretch>
              <a:fillRect/>
            </a:stretch>
          </p:blipFill>
          <p:spPr>
            <a:xfrm>
              <a:off x="7030610" y="1677742"/>
              <a:ext cx="1273830" cy="1751258"/>
            </a:xfrm>
            <a:custGeom>
              <a:avLst/>
              <a:gdLst>
                <a:gd name="connsiteX0" fmla="*/ 401477 w 1273830"/>
                <a:gd name="connsiteY0" fmla="*/ 0 h 1751258"/>
                <a:gd name="connsiteX1" fmla="*/ 427231 w 1273830"/>
                <a:gd name="connsiteY1" fmla="*/ 0 h 1751258"/>
                <a:gd name="connsiteX2" fmla="*/ 604944 w 1273830"/>
                <a:gd name="connsiteY2" fmla="*/ 157995 h 1751258"/>
                <a:gd name="connsiteX3" fmla="*/ 1259132 w 1273830"/>
                <a:gd name="connsiteY3" fmla="*/ 1505660 h 1751258"/>
                <a:gd name="connsiteX4" fmla="*/ 1273830 w 1273830"/>
                <a:gd name="connsiteY4" fmla="*/ 1751258 h 1751258"/>
                <a:gd name="connsiteX5" fmla="*/ 617072 w 1273830"/>
                <a:gd name="connsiteY5" fmla="*/ 1751258 h 1751258"/>
                <a:gd name="connsiteX6" fmla="*/ 617728 w 1273830"/>
                <a:gd name="connsiteY6" fmla="*/ 1726860 h 1751258"/>
                <a:gd name="connsiteX7" fmla="*/ 576967 w 1273830"/>
                <a:gd name="connsiteY7" fmla="*/ 1404898 h 1751258"/>
                <a:gd name="connsiteX8" fmla="*/ 105393 w 1273830"/>
                <a:gd name="connsiteY8" fmla="*/ 594694 h 1751258"/>
                <a:gd name="connsiteX9" fmla="*/ 0 w 1273830"/>
                <a:gd name="connsiteY9" fmla="*/ 506673 h 175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3830" h="1751258">
                  <a:moveTo>
                    <a:pt x="401477" y="0"/>
                  </a:moveTo>
                  <a:lnTo>
                    <a:pt x="427231" y="0"/>
                  </a:lnTo>
                  <a:lnTo>
                    <a:pt x="604944" y="157995"/>
                  </a:lnTo>
                  <a:cubicBezTo>
                    <a:pt x="968753" y="520386"/>
                    <a:pt x="1199452" y="995638"/>
                    <a:pt x="1259132" y="1505660"/>
                  </a:cubicBezTo>
                  <a:lnTo>
                    <a:pt x="1273830" y="1751258"/>
                  </a:lnTo>
                  <a:lnTo>
                    <a:pt x="617072" y="1751258"/>
                  </a:lnTo>
                  <a:lnTo>
                    <a:pt x="617728" y="1726860"/>
                  </a:lnTo>
                  <a:cubicBezTo>
                    <a:pt x="615228" y="1620394"/>
                    <a:pt x="601913" y="1512643"/>
                    <a:pt x="576967" y="1404898"/>
                  </a:cubicBezTo>
                  <a:cubicBezTo>
                    <a:pt x="502129" y="1081664"/>
                    <a:pt x="333238" y="804386"/>
                    <a:pt x="105393" y="594694"/>
                  </a:cubicBezTo>
                  <a:lnTo>
                    <a:pt x="0" y="506673"/>
                  </a:lnTo>
                  <a:close/>
                </a:path>
              </a:pathLst>
            </a:custGeom>
          </p:spPr>
        </p:pic>
        <p:pic>
          <p:nvPicPr>
            <p:cNvPr id="10" name="Imagen 9">
              <a:extLst>
                <a:ext uri="{FF2B5EF4-FFF2-40B4-BE49-F238E27FC236}">
                  <a16:creationId xmlns:a16="http://schemas.microsoft.com/office/drawing/2014/main" id="{45E0224A-9A49-DE39-8E34-F6A65C6B94EB}"/>
                </a:ext>
              </a:extLst>
            </p:cNvPr>
            <p:cNvPicPr>
              <a:picLocks noChangeAspect="1"/>
            </p:cNvPicPr>
            <p:nvPr/>
          </p:nvPicPr>
          <p:blipFill>
            <a:blip r:embed="rId6">
              <a:extLst>
                <a:ext uri="{28A0092B-C50C-407E-A947-70E740481C1C}">
                  <a14:useLocalDpi xmlns:a14="http://schemas.microsoft.com/office/drawing/2010/main" val="0"/>
                </a:ext>
              </a:extLst>
            </a:blip>
            <a:srcRect l="14293" t="14259" r="16800" b="21459"/>
            <a:stretch>
              <a:fillRect/>
            </a:stretch>
          </p:blipFill>
          <p:spPr>
            <a:xfrm rot="15378051">
              <a:off x="4151860" y="1178185"/>
              <a:ext cx="1273364" cy="1781813"/>
            </a:xfrm>
            <a:custGeom>
              <a:avLst/>
              <a:gdLst>
                <a:gd name="connsiteX0" fmla="*/ 421665 w 1273364"/>
                <a:gd name="connsiteY0" fmla="*/ 0 h 1781813"/>
                <a:gd name="connsiteX1" fmla="*/ 1273355 w 1273364"/>
                <a:gd name="connsiteY1" fmla="*/ 1781813 h 1781813"/>
                <a:gd name="connsiteX2" fmla="*/ 609766 w 1273364"/>
                <a:gd name="connsiteY2" fmla="*/ 1779880 h 1781813"/>
                <a:gd name="connsiteX3" fmla="*/ 610263 w 1273364"/>
                <a:gd name="connsiteY3" fmla="*/ 1762584 h 1781813"/>
                <a:gd name="connsiteX4" fmla="*/ 0 w 1273364"/>
                <a:gd name="connsiteY4" fmla="*/ 525603 h 17818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3364" h="1781813">
                  <a:moveTo>
                    <a:pt x="421665" y="0"/>
                  </a:moveTo>
                  <a:cubicBezTo>
                    <a:pt x="961897" y="433401"/>
                    <a:pt x="1275374" y="1089221"/>
                    <a:pt x="1273355" y="1781813"/>
                  </a:cubicBezTo>
                  <a:lnTo>
                    <a:pt x="609766" y="1779880"/>
                  </a:lnTo>
                  <a:lnTo>
                    <a:pt x="610263" y="1762584"/>
                  </a:lnTo>
                  <a:cubicBezTo>
                    <a:pt x="601293" y="1298934"/>
                    <a:pt x="392556" y="840532"/>
                    <a:pt x="0" y="525603"/>
                  </a:cubicBezTo>
                  <a:close/>
                </a:path>
              </a:pathLst>
            </a:custGeom>
          </p:spPr>
        </p:pic>
        <p:pic>
          <p:nvPicPr>
            <p:cNvPr id="11" name="Imagen 10">
              <a:extLst>
                <a:ext uri="{FF2B5EF4-FFF2-40B4-BE49-F238E27FC236}">
                  <a16:creationId xmlns:a16="http://schemas.microsoft.com/office/drawing/2014/main" id="{1F6F344C-47FB-900C-3749-139C0B1657B5}"/>
                </a:ext>
              </a:extLst>
            </p:cNvPr>
            <p:cNvPicPr>
              <a:picLocks noChangeAspect="1"/>
            </p:cNvPicPr>
            <p:nvPr/>
          </p:nvPicPr>
          <p:blipFill>
            <a:blip r:embed="rId7">
              <a:extLst>
                <a:ext uri="{28A0092B-C50C-407E-A947-70E740481C1C}">
                  <a14:useLocalDpi xmlns:a14="http://schemas.microsoft.com/office/drawing/2010/main" val="0"/>
                </a:ext>
              </a:extLst>
            </a:blip>
            <a:srcRect l="16441" t="27" r="30365" b="43931"/>
            <a:stretch>
              <a:fillRect/>
            </a:stretch>
          </p:blipFill>
          <p:spPr>
            <a:xfrm rot="12295098">
              <a:off x="3539661" y="2673187"/>
              <a:ext cx="1267965" cy="1781128"/>
            </a:xfrm>
            <a:custGeom>
              <a:avLst/>
              <a:gdLst>
                <a:gd name="connsiteX0" fmla="*/ 414837 w 1267965"/>
                <a:gd name="connsiteY0" fmla="*/ 0 h 1781128"/>
                <a:gd name="connsiteX1" fmla="*/ 1267960 w 1267965"/>
                <a:gd name="connsiteY1" fmla="*/ 1781128 h 1781128"/>
                <a:gd name="connsiteX2" fmla="*/ 594121 w 1267965"/>
                <a:gd name="connsiteY2" fmla="*/ 1779706 h 1781128"/>
                <a:gd name="connsiteX3" fmla="*/ 13780 w 1267965"/>
                <a:gd name="connsiteY3" fmla="*/ 528409 h 1781128"/>
                <a:gd name="connsiteX4" fmla="*/ 0 w 1267965"/>
                <a:gd name="connsiteY4" fmla="*/ 517943 h 1781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7965" h="1781128">
                  <a:moveTo>
                    <a:pt x="414837" y="0"/>
                  </a:moveTo>
                  <a:cubicBezTo>
                    <a:pt x="955417" y="432967"/>
                    <a:pt x="1269421" y="1088534"/>
                    <a:pt x="1267960" y="1781128"/>
                  </a:cubicBezTo>
                  <a:lnTo>
                    <a:pt x="594121" y="1779706"/>
                  </a:lnTo>
                  <a:cubicBezTo>
                    <a:pt x="595183" y="1276438"/>
                    <a:pt x="369193" y="826292"/>
                    <a:pt x="13780" y="528409"/>
                  </a:cubicBezTo>
                  <a:lnTo>
                    <a:pt x="0" y="517943"/>
                  </a:lnTo>
                  <a:close/>
                </a:path>
              </a:pathLst>
            </a:custGeom>
          </p:spPr>
        </p:pic>
        <p:pic>
          <p:nvPicPr>
            <p:cNvPr id="12" name="Imagen 11">
              <a:extLst>
                <a:ext uri="{FF2B5EF4-FFF2-40B4-BE49-F238E27FC236}">
                  <a16:creationId xmlns:a16="http://schemas.microsoft.com/office/drawing/2014/main" id="{DC1D8C59-245A-6F77-6076-B606C044198A}"/>
                </a:ext>
              </a:extLst>
            </p:cNvPr>
            <p:cNvPicPr>
              <a:picLocks noChangeAspect="1"/>
            </p:cNvPicPr>
            <p:nvPr/>
          </p:nvPicPr>
          <p:blipFill>
            <a:blip r:embed="rId8">
              <a:extLst>
                <a:ext uri="{28A0092B-C50C-407E-A947-70E740481C1C}">
                  <a14:useLocalDpi xmlns:a14="http://schemas.microsoft.com/office/drawing/2010/main" val="0"/>
                </a:ext>
              </a:extLst>
            </a:blip>
            <a:srcRect l="14815" t="25588" r="6107" b="24373"/>
            <a:stretch>
              <a:fillRect/>
            </a:stretch>
          </p:blipFill>
          <p:spPr>
            <a:xfrm rot="12845660">
              <a:off x="3906885" y="4462820"/>
              <a:ext cx="1970551" cy="872840"/>
            </a:xfrm>
            <a:custGeom>
              <a:avLst/>
              <a:gdLst>
                <a:gd name="connsiteX0" fmla="*/ 0 w 1970551"/>
                <a:gd name="connsiteY0" fmla="*/ 164418 h 872840"/>
                <a:gd name="connsiteX1" fmla="*/ 1970551 w 1970551"/>
                <a:gd name="connsiteY1" fmla="*/ 295370 h 872840"/>
                <a:gd name="connsiteX2" fmla="*/ 1643619 w 1970551"/>
                <a:gd name="connsiteY2" fmla="*/ 872840 h 872840"/>
                <a:gd name="connsiteX3" fmla="*/ 1522422 w 1970551"/>
                <a:gd name="connsiteY3" fmla="*/ 808287 h 872840"/>
                <a:gd name="connsiteX4" fmla="*/ 594348 w 1970551"/>
                <a:gd name="connsiteY4" fmla="*/ 676033 h 872840"/>
                <a:gd name="connsiteX5" fmla="*/ 280692 w 1970551"/>
                <a:gd name="connsiteY5" fmla="*/ 759349 h 872840"/>
                <a:gd name="connsiteX6" fmla="*/ 245501 w 1970551"/>
                <a:gd name="connsiteY6" fmla="*/ 774745 h 872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70551" h="872840">
                  <a:moveTo>
                    <a:pt x="0" y="164418"/>
                  </a:moveTo>
                  <a:cubicBezTo>
                    <a:pt x="642558" y="-94048"/>
                    <a:pt x="1367845" y="-45849"/>
                    <a:pt x="1970551" y="295370"/>
                  </a:cubicBezTo>
                  <a:lnTo>
                    <a:pt x="1643619" y="872840"/>
                  </a:lnTo>
                  <a:lnTo>
                    <a:pt x="1522422" y="808287"/>
                  </a:lnTo>
                  <a:cubicBezTo>
                    <a:pt x="1242436" y="676028"/>
                    <a:pt x="921998" y="623815"/>
                    <a:pt x="594348" y="676033"/>
                  </a:cubicBezTo>
                  <a:cubicBezTo>
                    <a:pt x="485131" y="693439"/>
                    <a:pt x="380282" y="721625"/>
                    <a:pt x="280692" y="759349"/>
                  </a:cubicBezTo>
                  <a:lnTo>
                    <a:pt x="245501" y="774745"/>
                  </a:lnTo>
                  <a:close/>
                </a:path>
              </a:pathLst>
            </a:custGeom>
          </p:spPr>
        </p:pic>
        <p:pic>
          <p:nvPicPr>
            <p:cNvPr id="18" name="Imagen 17">
              <a:extLst>
                <a:ext uri="{FF2B5EF4-FFF2-40B4-BE49-F238E27FC236}">
                  <a16:creationId xmlns:a16="http://schemas.microsoft.com/office/drawing/2014/main" id="{2FFE9A53-BC9B-B586-D7A3-1B30F308134E}"/>
                </a:ext>
              </a:extLst>
            </p:cNvPr>
            <p:cNvPicPr>
              <a:picLocks noChangeAspect="1"/>
            </p:cNvPicPr>
            <p:nvPr/>
          </p:nvPicPr>
          <p:blipFill>
            <a:blip r:embed="rId9">
              <a:extLst>
                <a:ext uri="{28A0092B-C50C-407E-A947-70E740481C1C}">
                  <a14:useLocalDpi xmlns:a14="http://schemas.microsoft.com/office/drawing/2010/main" val="0"/>
                </a:ext>
              </a:extLst>
            </a:blip>
            <a:srcRect l="29757" t="493" r="30904" b="1689"/>
            <a:stretch>
              <a:fillRect/>
            </a:stretch>
          </p:blipFill>
          <p:spPr>
            <a:xfrm rot="6136372">
              <a:off x="5920654" y="4351821"/>
              <a:ext cx="1277856" cy="1779007"/>
            </a:xfrm>
            <a:custGeom>
              <a:avLst/>
              <a:gdLst>
                <a:gd name="connsiteX0" fmla="*/ 418159 w 1277856"/>
                <a:gd name="connsiteY0" fmla="*/ 0 h 1779007"/>
                <a:gd name="connsiteX1" fmla="*/ 1277856 w 1277856"/>
                <a:gd name="connsiteY1" fmla="*/ 1777964 h 1779007"/>
                <a:gd name="connsiteX2" fmla="*/ 620004 w 1277856"/>
                <a:gd name="connsiteY2" fmla="*/ 1779007 h 1779007"/>
                <a:gd name="connsiteX3" fmla="*/ 616209 w 1277856"/>
                <a:gd name="connsiteY3" fmla="*/ 1658847 h 1779007"/>
                <a:gd name="connsiteX4" fmla="*/ 66393 w 1277856"/>
                <a:gd name="connsiteY4" fmla="*/ 578381 h 1779007"/>
                <a:gd name="connsiteX5" fmla="*/ 0 w 1277856"/>
                <a:gd name="connsiteY5" fmla="*/ 526062 h 177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77856" h="1779007">
                  <a:moveTo>
                    <a:pt x="418159" y="0"/>
                  </a:moveTo>
                  <a:cubicBezTo>
                    <a:pt x="960335" y="430967"/>
                    <a:pt x="1276758" y="1085370"/>
                    <a:pt x="1277856" y="1777964"/>
                  </a:cubicBezTo>
                  <a:lnTo>
                    <a:pt x="620004" y="1779007"/>
                  </a:lnTo>
                  <a:lnTo>
                    <a:pt x="616209" y="1658847"/>
                  </a:lnTo>
                  <a:cubicBezTo>
                    <a:pt x="581786" y="1239568"/>
                    <a:pt x="380986" y="851956"/>
                    <a:pt x="66393" y="578381"/>
                  </a:cubicBezTo>
                  <a:lnTo>
                    <a:pt x="0" y="526062"/>
                  </a:lnTo>
                  <a:close/>
                </a:path>
              </a:pathLst>
            </a:custGeom>
          </p:spPr>
        </p:pic>
        <p:pic>
          <p:nvPicPr>
            <p:cNvPr id="19" name="Imagen 18">
              <a:extLst>
                <a:ext uri="{FF2B5EF4-FFF2-40B4-BE49-F238E27FC236}">
                  <a16:creationId xmlns:a16="http://schemas.microsoft.com/office/drawing/2014/main" id="{F7E9FFDD-2FCA-04ED-CAEE-CC8FDEC6B3C3}"/>
                </a:ext>
              </a:extLst>
            </p:cNvPr>
            <p:cNvPicPr>
              <a:picLocks noChangeAspect="1"/>
            </p:cNvPicPr>
            <p:nvPr/>
          </p:nvPicPr>
          <p:blipFill>
            <a:blip r:embed="rId10">
              <a:extLst>
                <a:ext uri="{28A0092B-C50C-407E-A947-70E740481C1C}">
                  <a14:useLocalDpi xmlns:a14="http://schemas.microsoft.com/office/drawing/2010/main" val="0"/>
                </a:ext>
                <a:ext uri="{837473B0-CC2E-450A-ABE3-18F120FF3D39}">
                  <a1611:picAttrSrcUrl xmlns:a1611="http://schemas.microsoft.com/office/drawing/2016/11/main" r:id="rId11"/>
                </a:ext>
              </a:extLst>
            </a:blip>
            <a:srcRect l="37901" t="2169" r="23725" b="372"/>
            <a:stretch>
              <a:fillRect/>
            </a:stretch>
          </p:blipFill>
          <p:spPr>
            <a:xfrm rot="2987903">
              <a:off x="7128138" y="3260183"/>
              <a:ext cx="1255077" cy="1793324"/>
            </a:xfrm>
            <a:custGeom>
              <a:avLst/>
              <a:gdLst>
                <a:gd name="connsiteX0" fmla="*/ 427704 w 1255077"/>
                <a:gd name="connsiteY0" fmla="*/ 0 h 1793324"/>
                <a:gd name="connsiteX1" fmla="*/ 1254761 w 1255077"/>
                <a:gd name="connsiteY1" fmla="*/ 1793324 h 1793324"/>
                <a:gd name="connsiteX2" fmla="*/ 582843 w 1255077"/>
                <a:gd name="connsiteY2" fmla="*/ 1782122 h 1793324"/>
                <a:gd name="connsiteX3" fmla="*/ 583743 w 1255077"/>
                <a:gd name="connsiteY3" fmla="*/ 1709798 h 1793324"/>
                <a:gd name="connsiteX4" fmla="*/ 433974 w 1255077"/>
                <a:gd name="connsiteY4" fmla="*/ 1084462 h 1793324"/>
                <a:gd name="connsiteX5" fmla="*/ 55564 w 1255077"/>
                <a:gd name="connsiteY5" fmla="*/ 564575 h 1793324"/>
                <a:gd name="connsiteX6" fmla="*/ 0 w 1255077"/>
                <a:gd name="connsiteY6" fmla="*/ 518332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5077" h="1793324">
                  <a:moveTo>
                    <a:pt x="427704" y="0"/>
                  </a:moveTo>
                  <a:cubicBezTo>
                    <a:pt x="961897" y="440792"/>
                    <a:pt x="1266305" y="1100845"/>
                    <a:pt x="1254761" y="1793324"/>
                  </a:cubicBezTo>
                  <a:lnTo>
                    <a:pt x="582843" y="1782122"/>
                  </a:lnTo>
                  <a:lnTo>
                    <a:pt x="583743" y="1709798"/>
                  </a:lnTo>
                  <a:cubicBezTo>
                    <a:pt x="576187" y="1499849"/>
                    <a:pt x="527651" y="1287576"/>
                    <a:pt x="433974" y="1084462"/>
                  </a:cubicBezTo>
                  <a:cubicBezTo>
                    <a:pt x="340297" y="881347"/>
                    <a:pt x="210349" y="706622"/>
                    <a:pt x="55564" y="564575"/>
                  </a:cubicBezTo>
                  <a:lnTo>
                    <a:pt x="0" y="518332"/>
                  </a:lnTo>
                  <a:close/>
                </a:path>
              </a:pathLst>
            </a:custGeom>
          </p:spPr>
        </p:pic>
        <p:pic>
          <p:nvPicPr>
            <p:cNvPr id="20" name="Imagen 19">
              <a:extLst>
                <a:ext uri="{FF2B5EF4-FFF2-40B4-BE49-F238E27FC236}">
                  <a16:creationId xmlns:a16="http://schemas.microsoft.com/office/drawing/2014/main" id="{E5422184-AC1F-B51E-F9B7-DBD1C0ED7E1D}"/>
                </a:ext>
              </a:extLst>
            </p:cNvPr>
            <p:cNvPicPr>
              <a:picLocks noChangeAspect="1"/>
            </p:cNvPicPr>
            <p:nvPr/>
          </p:nvPicPr>
          <p:blipFill>
            <a:blip r:embed="rId12">
              <a:extLst>
                <a:ext uri="{28A0092B-C50C-407E-A947-70E740481C1C}">
                  <a14:useLocalDpi xmlns:a14="http://schemas.microsoft.com/office/drawing/2010/main" val="0"/>
                </a:ext>
              </a:extLst>
            </a:blip>
            <a:srcRect l="59626" t="4305" r="156" b="1556"/>
            <a:stretch>
              <a:fillRect/>
            </a:stretch>
          </p:blipFill>
          <p:spPr>
            <a:xfrm rot="18466978">
              <a:off x="5707421" y="721304"/>
              <a:ext cx="1268126" cy="1781014"/>
            </a:xfrm>
            <a:custGeom>
              <a:avLst/>
              <a:gdLst>
                <a:gd name="connsiteX0" fmla="*/ 414768 w 1268126"/>
                <a:gd name="connsiteY0" fmla="*/ 0 h 1781014"/>
                <a:gd name="connsiteX1" fmla="*/ 1268122 w 1268126"/>
                <a:gd name="connsiteY1" fmla="*/ 1781014 h 1781014"/>
                <a:gd name="connsiteX2" fmla="*/ 610271 w 1268126"/>
                <a:gd name="connsiteY2" fmla="*/ 1779713 h 1781014"/>
                <a:gd name="connsiteX3" fmla="*/ 611499 w 1268126"/>
                <a:gd name="connsiteY3" fmla="*/ 1741319 h 1781014"/>
                <a:gd name="connsiteX4" fmla="*/ 572380 w 1268126"/>
                <a:gd name="connsiteY4" fmla="*/ 1419154 h 1781014"/>
                <a:gd name="connsiteX5" fmla="*/ 104943 w 1268126"/>
                <a:gd name="connsiteY5" fmla="*/ 606556 h 1781014"/>
                <a:gd name="connsiteX6" fmla="*/ 0 w 1268126"/>
                <a:gd name="connsiteY6" fmla="*/ 517998 h 1781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8126" h="1781014">
                  <a:moveTo>
                    <a:pt x="414768" y="0"/>
                  </a:moveTo>
                  <a:cubicBezTo>
                    <a:pt x="955404" y="432896"/>
                    <a:pt x="1269492" y="1088422"/>
                    <a:pt x="1268122" y="1781014"/>
                  </a:cubicBezTo>
                  <a:lnTo>
                    <a:pt x="610271" y="1779713"/>
                  </a:lnTo>
                  <a:lnTo>
                    <a:pt x="611499" y="1741319"/>
                  </a:lnTo>
                  <a:cubicBezTo>
                    <a:pt x="609542" y="1634842"/>
                    <a:pt x="596776" y="1527024"/>
                    <a:pt x="572380" y="1419154"/>
                  </a:cubicBezTo>
                  <a:cubicBezTo>
                    <a:pt x="499191" y="1095542"/>
                    <a:pt x="331716" y="817407"/>
                    <a:pt x="104943" y="606556"/>
                  </a:cubicBezTo>
                  <a:lnTo>
                    <a:pt x="0" y="517998"/>
                  </a:lnTo>
                  <a:close/>
                </a:path>
              </a:pathLst>
            </a:custGeom>
          </p:spPr>
        </p:pic>
      </p:grpSp>
      <p:sp>
        <p:nvSpPr>
          <p:cNvPr id="25" name="Textplatzhalter 24">
            <a:extLst>
              <a:ext uri="{FF2B5EF4-FFF2-40B4-BE49-F238E27FC236}">
                <a16:creationId xmlns:a16="http://schemas.microsoft.com/office/drawing/2014/main" id="{E8B0FDC4-9D7D-0838-587A-84E818B63A15}"/>
              </a:ext>
            </a:extLst>
          </p:cNvPr>
          <p:cNvSpPr>
            <a:spLocks noGrp="1"/>
          </p:cNvSpPr>
          <p:nvPr>
            <p:ph type="body" sz="quarter" idx="13"/>
          </p:nvPr>
        </p:nvSpPr>
        <p:spPr/>
        <p:txBody>
          <a:bodyPr/>
          <a:lstStyle/>
          <a:p>
            <a:endParaRPr lang="de-DE"/>
          </a:p>
        </p:txBody>
      </p:sp>
    </p:spTree>
    <p:extLst>
      <p:ext uri="{BB962C8B-B14F-4D97-AF65-F5344CB8AC3E}">
        <p14:creationId xmlns:p14="http://schemas.microsoft.com/office/powerpoint/2010/main" val="14698310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091BF0-ABD1-996D-8189-08966D5F7D2A}"/>
            </a:ext>
          </a:extLst>
        </p:cNvPr>
        <p:cNvGrpSpPr/>
        <p:nvPr/>
      </p:nvGrpSpPr>
      <p:grpSpPr>
        <a:xfrm>
          <a:off x="0" y="0"/>
          <a:ext cx="0" cy="0"/>
          <a:chOff x="0" y="0"/>
          <a:chExt cx="0" cy="0"/>
        </a:xfrm>
      </p:grpSpPr>
      <p:sp>
        <p:nvSpPr>
          <p:cNvPr id="2" name="Textfeld 1">
            <a:extLst>
              <a:ext uri="{FF2B5EF4-FFF2-40B4-BE49-F238E27FC236}">
                <a16:creationId xmlns:a16="http://schemas.microsoft.com/office/drawing/2014/main" id="{87D543FF-32B0-31EB-0F99-9F9D26122B61}"/>
              </a:ext>
            </a:extLst>
          </p:cNvPr>
          <p:cNvSpPr txBox="1"/>
          <p:nvPr/>
        </p:nvSpPr>
        <p:spPr>
          <a:xfrm>
            <a:off x="3371851" y="554056"/>
            <a:ext cx="6534150" cy="553998"/>
          </a:xfrm>
          <a:prstGeom prst="rect">
            <a:avLst/>
          </a:prstGeom>
          <a:noFill/>
        </p:spPr>
        <p:txBody>
          <a:bodyPr wrap="square" rtlCol="0">
            <a:spAutoFit/>
          </a:bodyPr>
          <a:lstStyle/>
          <a:p>
            <a:pPr algn="ctr"/>
            <a:r>
              <a:rPr lang="de-DE" sz="3000" dirty="0">
                <a:latin typeface="Arial Black" panose="020B0A04020102020204" pitchFamily="34" charset="0"/>
              </a:rPr>
              <a:t>Phishing</a:t>
            </a:r>
            <a:endParaRPr lang="es-MX" sz="3000" dirty="0">
              <a:latin typeface="Arial Black" panose="020B0A04020102020204" pitchFamily="34" charset="0"/>
            </a:endParaRPr>
          </a:p>
        </p:txBody>
      </p:sp>
      <p:grpSp>
        <p:nvGrpSpPr>
          <p:cNvPr id="5" name="Grupo 4">
            <a:extLst>
              <a:ext uri="{FF2B5EF4-FFF2-40B4-BE49-F238E27FC236}">
                <a16:creationId xmlns:a16="http://schemas.microsoft.com/office/drawing/2014/main" id="{86C3F426-EEE0-FC96-B4EB-3D6185BC73EB}"/>
              </a:ext>
            </a:extLst>
          </p:cNvPr>
          <p:cNvGrpSpPr>
            <a:grpSpLocks noChangeAspect="1"/>
          </p:cNvGrpSpPr>
          <p:nvPr/>
        </p:nvGrpSpPr>
        <p:grpSpPr>
          <a:xfrm rot="15349687">
            <a:off x="-4458813" y="3773374"/>
            <a:ext cx="6552000" cy="6282659"/>
            <a:chOff x="3539661" y="977748"/>
            <a:chExt cx="5112678" cy="4902505"/>
          </a:xfrm>
        </p:grpSpPr>
        <p:pic>
          <p:nvPicPr>
            <p:cNvPr id="6" name="Imagen 5">
              <a:extLst>
                <a:ext uri="{FF2B5EF4-FFF2-40B4-BE49-F238E27FC236}">
                  <a16:creationId xmlns:a16="http://schemas.microsoft.com/office/drawing/2014/main" id="{8455CFC3-654C-9641-8317-FF98B1797B55}"/>
                </a:ext>
              </a:extLst>
            </p:cNvPr>
            <p:cNvPicPr>
              <a:picLocks noChangeAspect="1"/>
            </p:cNvPicPr>
            <p:nvPr/>
          </p:nvPicPr>
          <p:blipFill>
            <a:blip r:embed="rId3">
              <a:extLst>
                <a:ext uri="{28A0092B-C50C-407E-A947-70E740481C1C}">
                  <a14:useLocalDpi xmlns:a14="http://schemas.microsoft.com/office/drawing/2010/main" val="0"/>
                </a:ext>
              </a:extLst>
            </a:blip>
            <a:srcRect l="41649" r="3741"/>
            <a:stretch>
              <a:fillRect/>
            </a:stretch>
          </p:blipFill>
          <p:spPr>
            <a:xfrm>
              <a:off x="7030610" y="1677742"/>
              <a:ext cx="1273830" cy="1751258"/>
            </a:xfrm>
            <a:custGeom>
              <a:avLst/>
              <a:gdLst>
                <a:gd name="connsiteX0" fmla="*/ 401477 w 1273830"/>
                <a:gd name="connsiteY0" fmla="*/ 0 h 1751258"/>
                <a:gd name="connsiteX1" fmla="*/ 427231 w 1273830"/>
                <a:gd name="connsiteY1" fmla="*/ 0 h 1751258"/>
                <a:gd name="connsiteX2" fmla="*/ 604944 w 1273830"/>
                <a:gd name="connsiteY2" fmla="*/ 157995 h 1751258"/>
                <a:gd name="connsiteX3" fmla="*/ 1259132 w 1273830"/>
                <a:gd name="connsiteY3" fmla="*/ 1505660 h 1751258"/>
                <a:gd name="connsiteX4" fmla="*/ 1273830 w 1273830"/>
                <a:gd name="connsiteY4" fmla="*/ 1751258 h 1751258"/>
                <a:gd name="connsiteX5" fmla="*/ 617072 w 1273830"/>
                <a:gd name="connsiteY5" fmla="*/ 1751258 h 1751258"/>
                <a:gd name="connsiteX6" fmla="*/ 617728 w 1273830"/>
                <a:gd name="connsiteY6" fmla="*/ 1726860 h 1751258"/>
                <a:gd name="connsiteX7" fmla="*/ 576967 w 1273830"/>
                <a:gd name="connsiteY7" fmla="*/ 1404898 h 1751258"/>
                <a:gd name="connsiteX8" fmla="*/ 105393 w 1273830"/>
                <a:gd name="connsiteY8" fmla="*/ 594694 h 1751258"/>
                <a:gd name="connsiteX9" fmla="*/ 0 w 1273830"/>
                <a:gd name="connsiteY9" fmla="*/ 506673 h 175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3830" h="1751258">
                  <a:moveTo>
                    <a:pt x="401477" y="0"/>
                  </a:moveTo>
                  <a:lnTo>
                    <a:pt x="427231" y="0"/>
                  </a:lnTo>
                  <a:lnTo>
                    <a:pt x="604944" y="157995"/>
                  </a:lnTo>
                  <a:cubicBezTo>
                    <a:pt x="968753" y="520386"/>
                    <a:pt x="1199452" y="995638"/>
                    <a:pt x="1259132" y="1505660"/>
                  </a:cubicBezTo>
                  <a:lnTo>
                    <a:pt x="1273830" y="1751258"/>
                  </a:lnTo>
                  <a:lnTo>
                    <a:pt x="617072" y="1751258"/>
                  </a:lnTo>
                  <a:lnTo>
                    <a:pt x="617728" y="1726860"/>
                  </a:lnTo>
                  <a:cubicBezTo>
                    <a:pt x="615228" y="1620394"/>
                    <a:pt x="601913" y="1512643"/>
                    <a:pt x="576967" y="1404898"/>
                  </a:cubicBezTo>
                  <a:cubicBezTo>
                    <a:pt x="502129" y="1081664"/>
                    <a:pt x="333238" y="804386"/>
                    <a:pt x="105393" y="594694"/>
                  </a:cubicBezTo>
                  <a:lnTo>
                    <a:pt x="0" y="506673"/>
                  </a:lnTo>
                  <a:close/>
                </a:path>
              </a:pathLst>
            </a:custGeom>
          </p:spPr>
        </p:pic>
        <p:pic>
          <p:nvPicPr>
            <p:cNvPr id="9" name="Imagen 8">
              <a:extLst>
                <a:ext uri="{FF2B5EF4-FFF2-40B4-BE49-F238E27FC236}">
                  <a16:creationId xmlns:a16="http://schemas.microsoft.com/office/drawing/2014/main" id="{CDA7F56A-44B4-4567-A472-C9BF729E390B}"/>
                </a:ext>
              </a:extLst>
            </p:cNvPr>
            <p:cNvPicPr>
              <a:picLocks noChangeAspect="1"/>
            </p:cNvPicPr>
            <p:nvPr/>
          </p:nvPicPr>
          <p:blipFill>
            <a:blip r:embed="rId4">
              <a:extLst>
                <a:ext uri="{28A0092B-C50C-407E-A947-70E740481C1C}">
                  <a14:useLocalDpi xmlns:a14="http://schemas.microsoft.com/office/drawing/2010/main" val="0"/>
                </a:ext>
              </a:extLst>
            </a:blip>
            <a:srcRect l="14293" t="14259" r="16800" b="21459"/>
            <a:stretch>
              <a:fillRect/>
            </a:stretch>
          </p:blipFill>
          <p:spPr>
            <a:xfrm rot="15378051">
              <a:off x="4151860" y="1178185"/>
              <a:ext cx="1273364" cy="1781813"/>
            </a:xfrm>
            <a:custGeom>
              <a:avLst/>
              <a:gdLst>
                <a:gd name="connsiteX0" fmla="*/ 421665 w 1273364"/>
                <a:gd name="connsiteY0" fmla="*/ 0 h 1781813"/>
                <a:gd name="connsiteX1" fmla="*/ 1273355 w 1273364"/>
                <a:gd name="connsiteY1" fmla="*/ 1781813 h 1781813"/>
                <a:gd name="connsiteX2" fmla="*/ 609766 w 1273364"/>
                <a:gd name="connsiteY2" fmla="*/ 1779880 h 1781813"/>
                <a:gd name="connsiteX3" fmla="*/ 610263 w 1273364"/>
                <a:gd name="connsiteY3" fmla="*/ 1762584 h 1781813"/>
                <a:gd name="connsiteX4" fmla="*/ 0 w 1273364"/>
                <a:gd name="connsiteY4" fmla="*/ 525603 h 17818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3364" h="1781813">
                  <a:moveTo>
                    <a:pt x="421665" y="0"/>
                  </a:moveTo>
                  <a:cubicBezTo>
                    <a:pt x="961897" y="433401"/>
                    <a:pt x="1275374" y="1089221"/>
                    <a:pt x="1273355" y="1781813"/>
                  </a:cubicBezTo>
                  <a:lnTo>
                    <a:pt x="609766" y="1779880"/>
                  </a:lnTo>
                  <a:lnTo>
                    <a:pt x="610263" y="1762584"/>
                  </a:lnTo>
                  <a:cubicBezTo>
                    <a:pt x="601293" y="1298934"/>
                    <a:pt x="392556" y="840532"/>
                    <a:pt x="0" y="525603"/>
                  </a:cubicBezTo>
                  <a:close/>
                </a:path>
              </a:pathLst>
            </a:custGeom>
          </p:spPr>
        </p:pic>
        <p:pic>
          <p:nvPicPr>
            <p:cNvPr id="10" name="Imagen 9">
              <a:extLst>
                <a:ext uri="{FF2B5EF4-FFF2-40B4-BE49-F238E27FC236}">
                  <a16:creationId xmlns:a16="http://schemas.microsoft.com/office/drawing/2014/main" id="{E965EE50-17C2-3D48-5E51-52B7A045EC26}"/>
                </a:ext>
              </a:extLst>
            </p:cNvPr>
            <p:cNvPicPr>
              <a:picLocks noChangeAspect="1"/>
            </p:cNvPicPr>
            <p:nvPr/>
          </p:nvPicPr>
          <p:blipFill>
            <a:blip r:embed="rId5">
              <a:extLst>
                <a:ext uri="{28A0092B-C50C-407E-A947-70E740481C1C}">
                  <a14:useLocalDpi xmlns:a14="http://schemas.microsoft.com/office/drawing/2010/main" val="0"/>
                </a:ext>
              </a:extLst>
            </a:blip>
            <a:srcRect l="16441" t="27" r="30365" b="43931"/>
            <a:stretch>
              <a:fillRect/>
            </a:stretch>
          </p:blipFill>
          <p:spPr>
            <a:xfrm rot="12295098">
              <a:off x="3539661" y="2673187"/>
              <a:ext cx="1267965" cy="1781128"/>
            </a:xfrm>
            <a:custGeom>
              <a:avLst/>
              <a:gdLst>
                <a:gd name="connsiteX0" fmla="*/ 414837 w 1267965"/>
                <a:gd name="connsiteY0" fmla="*/ 0 h 1781128"/>
                <a:gd name="connsiteX1" fmla="*/ 1267960 w 1267965"/>
                <a:gd name="connsiteY1" fmla="*/ 1781128 h 1781128"/>
                <a:gd name="connsiteX2" fmla="*/ 594121 w 1267965"/>
                <a:gd name="connsiteY2" fmla="*/ 1779706 h 1781128"/>
                <a:gd name="connsiteX3" fmla="*/ 13780 w 1267965"/>
                <a:gd name="connsiteY3" fmla="*/ 528409 h 1781128"/>
                <a:gd name="connsiteX4" fmla="*/ 0 w 1267965"/>
                <a:gd name="connsiteY4" fmla="*/ 517943 h 1781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7965" h="1781128">
                  <a:moveTo>
                    <a:pt x="414837" y="0"/>
                  </a:moveTo>
                  <a:cubicBezTo>
                    <a:pt x="955417" y="432967"/>
                    <a:pt x="1269421" y="1088534"/>
                    <a:pt x="1267960" y="1781128"/>
                  </a:cubicBezTo>
                  <a:lnTo>
                    <a:pt x="594121" y="1779706"/>
                  </a:lnTo>
                  <a:cubicBezTo>
                    <a:pt x="595183" y="1276438"/>
                    <a:pt x="369193" y="826292"/>
                    <a:pt x="13780" y="528409"/>
                  </a:cubicBezTo>
                  <a:lnTo>
                    <a:pt x="0" y="517943"/>
                  </a:lnTo>
                  <a:close/>
                </a:path>
              </a:pathLst>
            </a:custGeom>
          </p:spPr>
        </p:pic>
        <p:pic>
          <p:nvPicPr>
            <p:cNvPr id="11" name="Imagen 10">
              <a:extLst>
                <a:ext uri="{FF2B5EF4-FFF2-40B4-BE49-F238E27FC236}">
                  <a16:creationId xmlns:a16="http://schemas.microsoft.com/office/drawing/2014/main" id="{A3EA06AA-F8E7-5C3C-8D83-38F0B8AB0CFC}"/>
                </a:ext>
              </a:extLst>
            </p:cNvPr>
            <p:cNvPicPr>
              <a:picLocks noChangeAspect="1"/>
            </p:cNvPicPr>
            <p:nvPr/>
          </p:nvPicPr>
          <p:blipFill>
            <a:blip r:embed="rId6">
              <a:extLst>
                <a:ext uri="{28A0092B-C50C-407E-A947-70E740481C1C}">
                  <a14:useLocalDpi xmlns:a14="http://schemas.microsoft.com/office/drawing/2010/main" val="0"/>
                </a:ext>
              </a:extLst>
            </a:blip>
            <a:srcRect l="14815" t="25588" r="6107" b="24373"/>
            <a:stretch>
              <a:fillRect/>
            </a:stretch>
          </p:blipFill>
          <p:spPr>
            <a:xfrm rot="12845660">
              <a:off x="3906885" y="4462820"/>
              <a:ext cx="1970551" cy="872840"/>
            </a:xfrm>
            <a:custGeom>
              <a:avLst/>
              <a:gdLst>
                <a:gd name="connsiteX0" fmla="*/ 0 w 1970551"/>
                <a:gd name="connsiteY0" fmla="*/ 164418 h 872840"/>
                <a:gd name="connsiteX1" fmla="*/ 1970551 w 1970551"/>
                <a:gd name="connsiteY1" fmla="*/ 295370 h 872840"/>
                <a:gd name="connsiteX2" fmla="*/ 1643619 w 1970551"/>
                <a:gd name="connsiteY2" fmla="*/ 872840 h 872840"/>
                <a:gd name="connsiteX3" fmla="*/ 1522422 w 1970551"/>
                <a:gd name="connsiteY3" fmla="*/ 808287 h 872840"/>
                <a:gd name="connsiteX4" fmla="*/ 594348 w 1970551"/>
                <a:gd name="connsiteY4" fmla="*/ 676033 h 872840"/>
                <a:gd name="connsiteX5" fmla="*/ 280692 w 1970551"/>
                <a:gd name="connsiteY5" fmla="*/ 759349 h 872840"/>
                <a:gd name="connsiteX6" fmla="*/ 245501 w 1970551"/>
                <a:gd name="connsiteY6" fmla="*/ 774745 h 872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70551" h="872840">
                  <a:moveTo>
                    <a:pt x="0" y="164418"/>
                  </a:moveTo>
                  <a:cubicBezTo>
                    <a:pt x="642558" y="-94048"/>
                    <a:pt x="1367845" y="-45849"/>
                    <a:pt x="1970551" y="295370"/>
                  </a:cubicBezTo>
                  <a:lnTo>
                    <a:pt x="1643619" y="872840"/>
                  </a:lnTo>
                  <a:lnTo>
                    <a:pt x="1522422" y="808287"/>
                  </a:lnTo>
                  <a:cubicBezTo>
                    <a:pt x="1242436" y="676028"/>
                    <a:pt x="921998" y="623815"/>
                    <a:pt x="594348" y="676033"/>
                  </a:cubicBezTo>
                  <a:cubicBezTo>
                    <a:pt x="485131" y="693439"/>
                    <a:pt x="380282" y="721625"/>
                    <a:pt x="280692" y="759349"/>
                  </a:cubicBezTo>
                  <a:lnTo>
                    <a:pt x="245501" y="774745"/>
                  </a:lnTo>
                  <a:close/>
                </a:path>
              </a:pathLst>
            </a:custGeom>
          </p:spPr>
        </p:pic>
        <p:pic>
          <p:nvPicPr>
            <p:cNvPr id="12" name="Imagen 11">
              <a:extLst>
                <a:ext uri="{FF2B5EF4-FFF2-40B4-BE49-F238E27FC236}">
                  <a16:creationId xmlns:a16="http://schemas.microsoft.com/office/drawing/2014/main" id="{41D71B6D-0543-D73B-97DF-EC65A8E26306}"/>
                </a:ext>
              </a:extLst>
            </p:cNvPr>
            <p:cNvPicPr>
              <a:picLocks noChangeAspect="1"/>
            </p:cNvPicPr>
            <p:nvPr/>
          </p:nvPicPr>
          <p:blipFill>
            <a:blip r:embed="rId7">
              <a:extLst>
                <a:ext uri="{28A0092B-C50C-407E-A947-70E740481C1C}">
                  <a14:useLocalDpi xmlns:a14="http://schemas.microsoft.com/office/drawing/2010/main" val="0"/>
                </a:ext>
              </a:extLst>
            </a:blip>
            <a:srcRect l="29757" t="493" r="30904" b="1689"/>
            <a:stretch>
              <a:fillRect/>
            </a:stretch>
          </p:blipFill>
          <p:spPr>
            <a:xfrm rot="6136372">
              <a:off x="5920654" y="4351821"/>
              <a:ext cx="1277856" cy="1779007"/>
            </a:xfrm>
            <a:custGeom>
              <a:avLst/>
              <a:gdLst>
                <a:gd name="connsiteX0" fmla="*/ 418159 w 1277856"/>
                <a:gd name="connsiteY0" fmla="*/ 0 h 1779007"/>
                <a:gd name="connsiteX1" fmla="*/ 1277856 w 1277856"/>
                <a:gd name="connsiteY1" fmla="*/ 1777964 h 1779007"/>
                <a:gd name="connsiteX2" fmla="*/ 620004 w 1277856"/>
                <a:gd name="connsiteY2" fmla="*/ 1779007 h 1779007"/>
                <a:gd name="connsiteX3" fmla="*/ 616209 w 1277856"/>
                <a:gd name="connsiteY3" fmla="*/ 1658847 h 1779007"/>
                <a:gd name="connsiteX4" fmla="*/ 66393 w 1277856"/>
                <a:gd name="connsiteY4" fmla="*/ 578381 h 1779007"/>
                <a:gd name="connsiteX5" fmla="*/ 0 w 1277856"/>
                <a:gd name="connsiteY5" fmla="*/ 526062 h 177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77856" h="1779007">
                  <a:moveTo>
                    <a:pt x="418159" y="0"/>
                  </a:moveTo>
                  <a:cubicBezTo>
                    <a:pt x="960335" y="430967"/>
                    <a:pt x="1276758" y="1085370"/>
                    <a:pt x="1277856" y="1777964"/>
                  </a:cubicBezTo>
                  <a:lnTo>
                    <a:pt x="620004" y="1779007"/>
                  </a:lnTo>
                  <a:lnTo>
                    <a:pt x="616209" y="1658847"/>
                  </a:lnTo>
                  <a:cubicBezTo>
                    <a:pt x="581786" y="1239568"/>
                    <a:pt x="380986" y="851956"/>
                    <a:pt x="66393" y="578381"/>
                  </a:cubicBezTo>
                  <a:lnTo>
                    <a:pt x="0" y="526062"/>
                  </a:lnTo>
                  <a:close/>
                </a:path>
              </a:pathLst>
            </a:custGeom>
          </p:spPr>
        </p:pic>
        <p:pic>
          <p:nvPicPr>
            <p:cNvPr id="13" name="Imagen 12">
              <a:extLst>
                <a:ext uri="{FF2B5EF4-FFF2-40B4-BE49-F238E27FC236}">
                  <a16:creationId xmlns:a16="http://schemas.microsoft.com/office/drawing/2014/main" id="{AB5AD0FE-3A92-6122-2E3D-F59E824D5233}"/>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rcRect l="37901" t="2169" r="23725" b="372"/>
            <a:stretch>
              <a:fillRect/>
            </a:stretch>
          </p:blipFill>
          <p:spPr>
            <a:xfrm rot="2987903">
              <a:off x="7128138" y="3260183"/>
              <a:ext cx="1255077" cy="1793324"/>
            </a:xfrm>
            <a:custGeom>
              <a:avLst/>
              <a:gdLst>
                <a:gd name="connsiteX0" fmla="*/ 427704 w 1255077"/>
                <a:gd name="connsiteY0" fmla="*/ 0 h 1793324"/>
                <a:gd name="connsiteX1" fmla="*/ 1254761 w 1255077"/>
                <a:gd name="connsiteY1" fmla="*/ 1793324 h 1793324"/>
                <a:gd name="connsiteX2" fmla="*/ 582843 w 1255077"/>
                <a:gd name="connsiteY2" fmla="*/ 1782122 h 1793324"/>
                <a:gd name="connsiteX3" fmla="*/ 583743 w 1255077"/>
                <a:gd name="connsiteY3" fmla="*/ 1709798 h 1793324"/>
                <a:gd name="connsiteX4" fmla="*/ 433974 w 1255077"/>
                <a:gd name="connsiteY4" fmla="*/ 1084462 h 1793324"/>
                <a:gd name="connsiteX5" fmla="*/ 55564 w 1255077"/>
                <a:gd name="connsiteY5" fmla="*/ 564575 h 1793324"/>
                <a:gd name="connsiteX6" fmla="*/ 0 w 1255077"/>
                <a:gd name="connsiteY6" fmla="*/ 518332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5077" h="1793324">
                  <a:moveTo>
                    <a:pt x="427704" y="0"/>
                  </a:moveTo>
                  <a:cubicBezTo>
                    <a:pt x="961897" y="440792"/>
                    <a:pt x="1266305" y="1100845"/>
                    <a:pt x="1254761" y="1793324"/>
                  </a:cubicBezTo>
                  <a:lnTo>
                    <a:pt x="582843" y="1782122"/>
                  </a:lnTo>
                  <a:lnTo>
                    <a:pt x="583743" y="1709798"/>
                  </a:lnTo>
                  <a:cubicBezTo>
                    <a:pt x="576187" y="1499849"/>
                    <a:pt x="527651" y="1287576"/>
                    <a:pt x="433974" y="1084462"/>
                  </a:cubicBezTo>
                  <a:cubicBezTo>
                    <a:pt x="340297" y="881347"/>
                    <a:pt x="210349" y="706622"/>
                    <a:pt x="55564" y="564575"/>
                  </a:cubicBezTo>
                  <a:lnTo>
                    <a:pt x="0" y="518332"/>
                  </a:lnTo>
                  <a:close/>
                </a:path>
              </a:pathLst>
            </a:custGeom>
          </p:spPr>
        </p:pic>
        <p:pic>
          <p:nvPicPr>
            <p:cNvPr id="14" name="Imagen 13">
              <a:extLst>
                <a:ext uri="{FF2B5EF4-FFF2-40B4-BE49-F238E27FC236}">
                  <a16:creationId xmlns:a16="http://schemas.microsoft.com/office/drawing/2014/main" id="{D3A84567-1387-74AE-E902-F3AA6A13B103}"/>
                </a:ext>
              </a:extLst>
            </p:cNvPr>
            <p:cNvPicPr>
              <a:picLocks noChangeAspect="1"/>
            </p:cNvPicPr>
            <p:nvPr/>
          </p:nvPicPr>
          <p:blipFill>
            <a:blip r:embed="rId10">
              <a:extLst>
                <a:ext uri="{28A0092B-C50C-407E-A947-70E740481C1C}">
                  <a14:useLocalDpi xmlns:a14="http://schemas.microsoft.com/office/drawing/2010/main" val="0"/>
                </a:ext>
              </a:extLst>
            </a:blip>
            <a:srcRect l="59626" t="4305" r="156" b="1556"/>
            <a:stretch>
              <a:fillRect/>
            </a:stretch>
          </p:blipFill>
          <p:spPr>
            <a:xfrm rot="18466978">
              <a:off x="5707421" y="721304"/>
              <a:ext cx="1268126" cy="1781014"/>
            </a:xfrm>
            <a:custGeom>
              <a:avLst/>
              <a:gdLst>
                <a:gd name="connsiteX0" fmla="*/ 414768 w 1268126"/>
                <a:gd name="connsiteY0" fmla="*/ 0 h 1781014"/>
                <a:gd name="connsiteX1" fmla="*/ 1268122 w 1268126"/>
                <a:gd name="connsiteY1" fmla="*/ 1781014 h 1781014"/>
                <a:gd name="connsiteX2" fmla="*/ 610271 w 1268126"/>
                <a:gd name="connsiteY2" fmla="*/ 1779713 h 1781014"/>
                <a:gd name="connsiteX3" fmla="*/ 611499 w 1268126"/>
                <a:gd name="connsiteY3" fmla="*/ 1741319 h 1781014"/>
                <a:gd name="connsiteX4" fmla="*/ 572380 w 1268126"/>
                <a:gd name="connsiteY4" fmla="*/ 1419154 h 1781014"/>
                <a:gd name="connsiteX5" fmla="*/ 104943 w 1268126"/>
                <a:gd name="connsiteY5" fmla="*/ 606556 h 1781014"/>
                <a:gd name="connsiteX6" fmla="*/ 0 w 1268126"/>
                <a:gd name="connsiteY6" fmla="*/ 517998 h 1781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8126" h="1781014">
                  <a:moveTo>
                    <a:pt x="414768" y="0"/>
                  </a:moveTo>
                  <a:cubicBezTo>
                    <a:pt x="955404" y="432896"/>
                    <a:pt x="1269492" y="1088422"/>
                    <a:pt x="1268122" y="1781014"/>
                  </a:cubicBezTo>
                  <a:lnTo>
                    <a:pt x="610271" y="1779713"/>
                  </a:lnTo>
                  <a:lnTo>
                    <a:pt x="611499" y="1741319"/>
                  </a:lnTo>
                  <a:cubicBezTo>
                    <a:pt x="609542" y="1634842"/>
                    <a:pt x="596776" y="1527024"/>
                    <a:pt x="572380" y="1419154"/>
                  </a:cubicBezTo>
                  <a:cubicBezTo>
                    <a:pt x="499191" y="1095542"/>
                    <a:pt x="331716" y="817407"/>
                    <a:pt x="104943" y="606556"/>
                  </a:cubicBezTo>
                  <a:lnTo>
                    <a:pt x="0" y="517998"/>
                  </a:lnTo>
                  <a:close/>
                </a:path>
              </a:pathLst>
            </a:custGeom>
          </p:spPr>
        </p:pic>
      </p:grpSp>
      <p:pic>
        <p:nvPicPr>
          <p:cNvPr id="15" name="Grafik 13">
            <a:extLst>
              <a:ext uri="{FF2B5EF4-FFF2-40B4-BE49-F238E27FC236}">
                <a16:creationId xmlns:a16="http://schemas.microsoft.com/office/drawing/2014/main" id="{05D9024C-6FE7-00F0-2342-EC13D7871486}"/>
              </a:ext>
            </a:extLst>
          </p:cNvPr>
          <p:cNvPicPr>
            <a:picLocks noChangeAspect="1"/>
          </p:cNvPicPr>
          <p:nvPr/>
        </p:nvPicPr>
        <p:blipFill>
          <a:blip r:embed="rId11">
            <a:extLst>
              <a:ext uri="{28A0092B-C50C-407E-A947-70E740481C1C}">
                <a14:useLocalDpi xmlns:a14="http://schemas.microsoft.com/office/drawing/2010/main" val="0"/>
              </a:ext>
              <a:ext uri="{837473B0-CC2E-450A-ABE3-18F120FF3D39}">
                <a1611:picAttrSrcUrl xmlns:a1611="http://schemas.microsoft.com/office/drawing/2016/11/main" r:id="rId12"/>
              </a:ext>
            </a:extLst>
          </a:blip>
          <a:stretch>
            <a:fillRect/>
          </a:stretch>
        </p:blipFill>
        <p:spPr>
          <a:xfrm rot="18446724">
            <a:off x="10935959" y="768670"/>
            <a:ext cx="5309023" cy="4100667"/>
          </a:xfrm>
          <a:prstGeom prst="rect">
            <a:avLst/>
          </a:prstGeom>
        </p:spPr>
      </p:pic>
      <p:pic>
        <p:nvPicPr>
          <p:cNvPr id="19" name="Inhaltsplatzhalter 18" descr="Ein Bild, das draußen, Sport, Wasser, Fischen enthält.&#10;&#10;KI-generierte Inhalte können fehlerhaft sein.">
            <a:extLst>
              <a:ext uri="{FF2B5EF4-FFF2-40B4-BE49-F238E27FC236}">
                <a16:creationId xmlns:a16="http://schemas.microsoft.com/office/drawing/2014/main" id="{32ADA061-3A2D-6371-048F-8D4A96E33851}"/>
              </a:ext>
            </a:extLst>
          </p:cNvPr>
          <p:cNvPicPr>
            <a:picLocks noGrp="1" noChangeAspect="1"/>
          </p:cNvPicPr>
          <p:nvPr>
            <p:ph idx="4294967295"/>
          </p:nvPr>
        </p:nvPicPr>
        <p:blipFill>
          <a:blip r:embed="rId13">
            <a:extLst>
              <a:ext uri="{28A0092B-C50C-407E-A947-70E740481C1C}">
                <a14:useLocalDpi xmlns:a14="http://schemas.microsoft.com/office/drawing/2010/main" val="0"/>
              </a:ext>
            </a:extLst>
          </a:blip>
          <a:stretch>
            <a:fillRect/>
          </a:stretch>
        </p:blipFill>
        <p:spPr>
          <a:xfrm>
            <a:off x="4346267" y="1327150"/>
            <a:ext cx="3110528" cy="4659313"/>
          </a:xfrm>
          <a:prstGeom prst="rect">
            <a:avLst/>
          </a:prstGeom>
        </p:spPr>
      </p:pic>
      <p:sp>
        <p:nvSpPr>
          <p:cNvPr id="17" name="Textplatzhalter 16">
            <a:extLst>
              <a:ext uri="{FF2B5EF4-FFF2-40B4-BE49-F238E27FC236}">
                <a16:creationId xmlns:a16="http://schemas.microsoft.com/office/drawing/2014/main" id="{3A7EF7BC-8241-CED5-8F5F-A20A3FA16BB7}"/>
              </a:ext>
            </a:extLst>
          </p:cNvPr>
          <p:cNvSpPr>
            <a:spLocks noGrp="1"/>
          </p:cNvSpPr>
          <p:nvPr>
            <p:ph type="body" sz="quarter" idx="13"/>
          </p:nvPr>
        </p:nvSpPr>
        <p:spPr/>
        <p:txBody>
          <a:bodyPr/>
          <a:lstStyle/>
          <a:p>
            <a:endParaRPr lang="de-DE"/>
          </a:p>
        </p:txBody>
      </p:sp>
      <p:sp>
        <p:nvSpPr>
          <p:cNvPr id="3" name="Textfeld 2">
            <a:extLst>
              <a:ext uri="{FF2B5EF4-FFF2-40B4-BE49-F238E27FC236}">
                <a16:creationId xmlns:a16="http://schemas.microsoft.com/office/drawing/2014/main" id="{C04CC42E-F346-85D5-C53D-25E42555EACC}"/>
              </a:ext>
            </a:extLst>
          </p:cNvPr>
          <p:cNvSpPr txBox="1"/>
          <p:nvPr/>
        </p:nvSpPr>
        <p:spPr>
          <a:xfrm>
            <a:off x="4582067" y="12736564"/>
            <a:ext cx="5766619" cy="437110"/>
          </a:xfrm>
          <a:prstGeom prst="rect">
            <a:avLst/>
          </a:prstGeom>
          <a:noFill/>
        </p:spPr>
        <p:txBody>
          <a:bodyPr wrap="square" rtlCol="0">
            <a:spAutoFit/>
          </a:bodyPr>
          <a:lstStyle/>
          <a:p>
            <a:endParaRPr lang="de-DE" dirty="0"/>
          </a:p>
        </p:txBody>
      </p:sp>
      <p:sp>
        <p:nvSpPr>
          <p:cNvPr id="8" name="Rectangle 3">
            <a:extLst>
              <a:ext uri="{FF2B5EF4-FFF2-40B4-BE49-F238E27FC236}">
                <a16:creationId xmlns:a16="http://schemas.microsoft.com/office/drawing/2014/main" id="{FE2B50A1-ECA9-1567-5EF0-0482F0FAF06F}"/>
              </a:ext>
            </a:extLst>
          </p:cNvPr>
          <p:cNvSpPr>
            <a:spLocks noChangeArrowheads="1"/>
          </p:cNvSpPr>
          <p:nvPr/>
        </p:nvSpPr>
        <p:spPr bwMode="auto">
          <a:xfrm>
            <a:off x="2222325" y="643366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0" i="0" u="none" strike="noStrike" cap="none" normalizeH="0" baseline="0" dirty="0">
                <a:ln>
                  <a:noFill/>
                </a:ln>
                <a:solidFill>
                  <a:schemeClr val="tx1"/>
                </a:solidFill>
                <a:effectLst/>
                <a:latin typeface="Arial" panose="020B0604020202020204" pitchFamily="34" charset="0"/>
              </a:rPr>
              <a:t>Foto von </a:t>
            </a:r>
            <a:r>
              <a:rPr kumimoji="0" lang="de-DE" altLang="de-DE" sz="1800" b="0" i="0" u="none" strike="noStrike" cap="none" normalizeH="0" baseline="0" dirty="0">
                <a:ln>
                  <a:noFill/>
                </a:ln>
                <a:solidFill>
                  <a:schemeClr val="tx1"/>
                </a:solidFill>
                <a:effectLst/>
                <a:latin typeface="Arial" panose="020B0604020202020204" pitchFamily="34" charset="0"/>
                <a:hlinkClick r:id="rId14"/>
              </a:rPr>
              <a:t>Popescu Andrei Alexandru</a:t>
            </a:r>
            <a:r>
              <a:rPr kumimoji="0" lang="de-DE" altLang="de-DE" sz="1800" b="0" i="0" u="none" strike="noStrike" cap="none" normalizeH="0" baseline="0" dirty="0">
                <a:ln>
                  <a:noFill/>
                </a:ln>
                <a:solidFill>
                  <a:schemeClr val="tx1"/>
                </a:solidFill>
                <a:effectLst/>
                <a:latin typeface="Arial" panose="020B0604020202020204" pitchFamily="34" charset="0"/>
              </a:rPr>
              <a:t> auf </a:t>
            </a:r>
            <a:r>
              <a:rPr kumimoji="0" lang="de-DE" altLang="de-DE" sz="1800" b="0" i="0" u="none" strike="noStrike" cap="none" normalizeH="0" baseline="0" dirty="0" err="1">
                <a:ln>
                  <a:noFill/>
                </a:ln>
                <a:solidFill>
                  <a:schemeClr val="tx1"/>
                </a:solidFill>
                <a:effectLst/>
                <a:latin typeface="Arial" panose="020B0604020202020204" pitchFamily="34" charset="0"/>
                <a:hlinkClick r:id="rId15"/>
              </a:rPr>
              <a:t>Unsplash</a:t>
            </a:r>
            <a:r>
              <a:rPr kumimoji="0" lang="de-DE" altLang="de-DE" sz="1800" b="0" i="0" u="none" strike="noStrike" cap="none" normalizeH="0" baseline="0" dirty="0">
                <a:ln>
                  <a:noFill/>
                </a:ln>
                <a:solidFill>
                  <a:schemeClr val="tx1"/>
                </a:solidFill>
                <a:effectLst/>
                <a:latin typeface="Arial" panose="020B0604020202020204" pitchFamily="34" charset="0"/>
              </a:rPr>
              <a:t> </a:t>
            </a:r>
          </a:p>
        </p:txBody>
      </p:sp>
    </p:spTree>
    <p:extLst>
      <p:ext uri="{BB962C8B-B14F-4D97-AF65-F5344CB8AC3E}">
        <p14:creationId xmlns:p14="http://schemas.microsoft.com/office/powerpoint/2010/main" val="36969628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EB84D2-C15F-3647-B17A-73ACABB578F6}"/>
            </a:ext>
          </a:extLst>
        </p:cNvPr>
        <p:cNvGrpSpPr/>
        <p:nvPr/>
      </p:nvGrpSpPr>
      <p:grpSpPr>
        <a:xfrm>
          <a:off x="0" y="0"/>
          <a:ext cx="0" cy="0"/>
          <a:chOff x="0" y="0"/>
          <a:chExt cx="0" cy="0"/>
        </a:xfrm>
      </p:grpSpPr>
      <p:sp>
        <p:nvSpPr>
          <p:cNvPr id="2" name="Textfeld 1">
            <a:extLst>
              <a:ext uri="{FF2B5EF4-FFF2-40B4-BE49-F238E27FC236}">
                <a16:creationId xmlns:a16="http://schemas.microsoft.com/office/drawing/2014/main" id="{D2676214-9736-6F12-4690-D3989B58837C}"/>
              </a:ext>
            </a:extLst>
          </p:cNvPr>
          <p:cNvSpPr txBox="1"/>
          <p:nvPr/>
        </p:nvSpPr>
        <p:spPr>
          <a:xfrm>
            <a:off x="-2201653" y="8796"/>
            <a:ext cx="6534150" cy="553998"/>
          </a:xfrm>
          <a:prstGeom prst="rect">
            <a:avLst/>
          </a:prstGeom>
          <a:noFill/>
        </p:spPr>
        <p:txBody>
          <a:bodyPr wrap="square" rtlCol="0">
            <a:spAutoFit/>
          </a:bodyPr>
          <a:lstStyle/>
          <a:p>
            <a:pPr algn="ctr"/>
            <a:r>
              <a:rPr lang="de-DE" sz="3000" dirty="0">
                <a:latin typeface="Arial Black" panose="020B0A04020102020204" pitchFamily="34" charset="0"/>
              </a:rPr>
              <a:t>Phishing</a:t>
            </a:r>
            <a:endParaRPr lang="es-MX" sz="3000" dirty="0">
              <a:latin typeface="Arial Black" panose="020B0A04020102020204" pitchFamily="34" charset="0"/>
            </a:endParaRPr>
          </a:p>
        </p:txBody>
      </p:sp>
      <p:grpSp>
        <p:nvGrpSpPr>
          <p:cNvPr id="5" name="Grupo 4">
            <a:extLst>
              <a:ext uri="{FF2B5EF4-FFF2-40B4-BE49-F238E27FC236}">
                <a16:creationId xmlns:a16="http://schemas.microsoft.com/office/drawing/2014/main" id="{60CB3C06-3C30-AB3C-0471-661A9FFA49A8}"/>
              </a:ext>
            </a:extLst>
          </p:cNvPr>
          <p:cNvGrpSpPr>
            <a:grpSpLocks noChangeAspect="1"/>
          </p:cNvGrpSpPr>
          <p:nvPr/>
        </p:nvGrpSpPr>
        <p:grpSpPr>
          <a:xfrm rot="15349687">
            <a:off x="-4458813" y="3773374"/>
            <a:ext cx="6552000" cy="6282659"/>
            <a:chOff x="3539661" y="977748"/>
            <a:chExt cx="5112678" cy="4902505"/>
          </a:xfrm>
        </p:grpSpPr>
        <p:pic>
          <p:nvPicPr>
            <p:cNvPr id="6" name="Imagen 5">
              <a:extLst>
                <a:ext uri="{FF2B5EF4-FFF2-40B4-BE49-F238E27FC236}">
                  <a16:creationId xmlns:a16="http://schemas.microsoft.com/office/drawing/2014/main" id="{FFB28FA2-386C-33F2-CA83-040BA38CF07A}"/>
                </a:ext>
              </a:extLst>
            </p:cNvPr>
            <p:cNvPicPr>
              <a:picLocks noChangeAspect="1"/>
            </p:cNvPicPr>
            <p:nvPr/>
          </p:nvPicPr>
          <p:blipFill>
            <a:blip r:embed="rId3">
              <a:extLst>
                <a:ext uri="{28A0092B-C50C-407E-A947-70E740481C1C}">
                  <a14:useLocalDpi xmlns:a14="http://schemas.microsoft.com/office/drawing/2010/main" val="0"/>
                </a:ext>
              </a:extLst>
            </a:blip>
            <a:srcRect l="41649" r="3741"/>
            <a:stretch>
              <a:fillRect/>
            </a:stretch>
          </p:blipFill>
          <p:spPr>
            <a:xfrm>
              <a:off x="7030610" y="1677742"/>
              <a:ext cx="1273830" cy="1751258"/>
            </a:xfrm>
            <a:custGeom>
              <a:avLst/>
              <a:gdLst>
                <a:gd name="connsiteX0" fmla="*/ 401477 w 1273830"/>
                <a:gd name="connsiteY0" fmla="*/ 0 h 1751258"/>
                <a:gd name="connsiteX1" fmla="*/ 427231 w 1273830"/>
                <a:gd name="connsiteY1" fmla="*/ 0 h 1751258"/>
                <a:gd name="connsiteX2" fmla="*/ 604944 w 1273830"/>
                <a:gd name="connsiteY2" fmla="*/ 157995 h 1751258"/>
                <a:gd name="connsiteX3" fmla="*/ 1259132 w 1273830"/>
                <a:gd name="connsiteY3" fmla="*/ 1505660 h 1751258"/>
                <a:gd name="connsiteX4" fmla="*/ 1273830 w 1273830"/>
                <a:gd name="connsiteY4" fmla="*/ 1751258 h 1751258"/>
                <a:gd name="connsiteX5" fmla="*/ 617072 w 1273830"/>
                <a:gd name="connsiteY5" fmla="*/ 1751258 h 1751258"/>
                <a:gd name="connsiteX6" fmla="*/ 617728 w 1273830"/>
                <a:gd name="connsiteY6" fmla="*/ 1726860 h 1751258"/>
                <a:gd name="connsiteX7" fmla="*/ 576967 w 1273830"/>
                <a:gd name="connsiteY7" fmla="*/ 1404898 h 1751258"/>
                <a:gd name="connsiteX8" fmla="*/ 105393 w 1273830"/>
                <a:gd name="connsiteY8" fmla="*/ 594694 h 1751258"/>
                <a:gd name="connsiteX9" fmla="*/ 0 w 1273830"/>
                <a:gd name="connsiteY9" fmla="*/ 506673 h 175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3830" h="1751258">
                  <a:moveTo>
                    <a:pt x="401477" y="0"/>
                  </a:moveTo>
                  <a:lnTo>
                    <a:pt x="427231" y="0"/>
                  </a:lnTo>
                  <a:lnTo>
                    <a:pt x="604944" y="157995"/>
                  </a:lnTo>
                  <a:cubicBezTo>
                    <a:pt x="968753" y="520386"/>
                    <a:pt x="1199452" y="995638"/>
                    <a:pt x="1259132" y="1505660"/>
                  </a:cubicBezTo>
                  <a:lnTo>
                    <a:pt x="1273830" y="1751258"/>
                  </a:lnTo>
                  <a:lnTo>
                    <a:pt x="617072" y="1751258"/>
                  </a:lnTo>
                  <a:lnTo>
                    <a:pt x="617728" y="1726860"/>
                  </a:lnTo>
                  <a:cubicBezTo>
                    <a:pt x="615228" y="1620394"/>
                    <a:pt x="601913" y="1512643"/>
                    <a:pt x="576967" y="1404898"/>
                  </a:cubicBezTo>
                  <a:cubicBezTo>
                    <a:pt x="502129" y="1081664"/>
                    <a:pt x="333238" y="804386"/>
                    <a:pt x="105393" y="594694"/>
                  </a:cubicBezTo>
                  <a:lnTo>
                    <a:pt x="0" y="506673"/>
                  </a:lnTo>
                  <a:close/>
                </a:path>
              </a:pathLst>
            </a:custGeom>
          </p:spPr>
        </p:pic>
        <p:pic>
          <p:nvPicPr>
            <p:cNvPr id="9" name="Imagen 8">
              <a:extLst>
                <a:ext uri="{FF2B5EF4-FFF2-40B4-BE49-F238E27FC236}">
                  <a16:creationId xmlns:a16="http://schemas.microsoft.com/office/drawing/2014/main" id="{65EFEB68-7C17-A230-3C5F-09AD10A0436B}"/>
                </a:ext>
              </a:extLst>
            </p:cNvPr>
            <p:cNvPicPr>
              <a:picLocks noChangeAspect="1"/>
            </p:cNvPicPr>
            <p:nvPr/>
          </p:nvPicPr>
          <p:blipFill>
            <a:blip r:embed="rId4">
              <a:extLst>
                <a:ext uri="{28A0092B-C50C-407E-A947-70E740481C1C}">
                  <a14:useLocalDpi xmlns:a14="http://schemas.microsoft.com/office/drawing/2010/main" val="0"/>
                </a:ext>
              </a:extLst>
            </a:blip>
            <a:srcRect l="14293" t="14259" r="16800" b="21459"/>
            <a:stretch>
              <a:fillRect/>
            </a:stretch>
          </p:blipFill>
          <p:spPr>
            <a:xfrm rot="15378051">
              <a:off x="4151860" y="1178185"/>
              <a:ext cx="1273364" cy="1781813"/>
            </a:xfrm>
            <a:custGeom>
              <a:avLst/>
              <a:gdLst>
                <a:gd name="connsiteX0" fmla="*/ 421665 w 1273364"/>
                <a:gd name="connsiteY0" fmla="*/ 0 h 1781813"/>
                <a:gd name="connsiteX1" fmla="*/ 1273355 w 1273364"/>
                <a:gd name="connsiteY1" fmla="*/ 1781813 h 1781813"/>
                <a:gd name="connsiteX2" fmla="*/ 609766 w 1273364"/>
                <a:gd name="connsiteY2" fmla="*/ 1779880 h 1781813"/>
                <a:gd name="connsiteX3" fmla="*/ 610263 w 1273364"/>
                <a:gd name="connsiteY3" fmla="*/ 1762584 h 1781813"/>
                <a:gd name="connsiteX4" fmla="*/ 0 w 1273364"/>
                <a:gd name="connsiteY4" fmla="*/ 525603 h 17818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3364" h="1781813">
                  <a:moveTo>
                    <a:pt x="421665" y="0"/>
                  </a:moveTo>
                  <a:cubicBezTo>
                    <a:pt x="961897" y="433401"/>
                    <a:pt x="1275374" y="1089221"/>
                    <a:pt x="1273355" y="1781813"/>
                  </a:cubicBezTo>
                  <a:lnTo>
                    <a:pt x="609766" y="1779880"/>
                  </a:lnTo>
                  <a:lnTo>
                    <a:pt x="610263" y="1762584"/>
                  </a:lnTo>
                  <a:cubicBezTo>
                    <a:pt x="601293" y="1298934"/>
                    <a:pt x="392556" y="840532"/>
                    <a:pt x="0" y="525603"/>
                  </a:cubicBezTo>
                  <a:close/>
                </a:path>
              </a:pathLst>
            </a:custGeom>
          </p:spPr>
        </p:pic>
        <p:pic>
          <p:nvPicPr>
            <p:cNvPr id="10" name="Imagen 9">
              <a:extLst>
                <a:ext uri="{FF2B5EF4-FFF2-40B4-BE49-F238E27FC236}">
                  <a16:creationId xmlns:a16="http://schemas.microsoft.com/office/drawing/2014/main" id="{C85278C7-FD46-83F0-1751-9622FBEFE96C}"/>
                </a:ext>
              </a:extLst>
            </p:cNvPr>
            <p:cNvPicPr>
              <a:picLocks noChangeAspect="1"/>
            </p:cNvPicPr>
            <p:nvPr/>
          </p:nvPicPr>
          <p:blipFill>
            <a:blip r:embed="rId5">
              <a:extLst>
                <a:ext uri="{28A0092B-C50C-407E-A947-70E740481C1C}">
                  <a14:useLocalDpi xmlns:a14="http://schemas.microsoft.com/office/drawing/2010/main" val="0"/>
                </a:ext>
              </a:extLst>
            </a:blip>
            <a:srcRect l="16441" t="27" r="30365" b="43931"/>
            <a:stretch>
              <a:fillRect/>
            </a:stretch>
          </p:blipFill>
          <p:spPr>
            <a:xfrm rot="12295098">
              <a:off x="3539661" y="2673187"/>
              <a:ext cx="1267965" cy="1781128"/>
            </a:xfrm>
            <a:custGeom>
              <a:avLst/>
              <a:gdLst>
                <a:gd name="connsiteX0" fmla="*/ 414837 w 1267965"/>
                <a:gd name="connsiteY0" fmla="*/ 0 h 1781128"/>
                <a:gd name="connsiteX1" fmla="*/ 1267960 w 1267965"/>
                <a:gd name="connsiteY1" fmla="*/ 1781128 h 1781128"/>
                <a:gd name="connsiteX2" fmla="*/ 594121 w 1267965"/>
                <a:gd name="connsiteY2" fmla="*/ 1779706 h 1781128"/>
                <a:gd name="connsiteX3" fmla="*/ 13780 w 1267965"/>
                <a:gd name="connsiteY3" fmla="*/ 528409 h 1781128"/>
                <a:gd name="connsiteX4" fmla="*/ 0 w 1267965"/>
                <a:gd name="connsiteY4" fmla="*/ 517943 h 1781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7965" h="1781128">
                  <a:moveTo>
                    <a:pt x="414837" y="0"/>
                  </a:moveTo>
                  <a:cubicBezTo>
                    <a:pt x="955417" y="432967"/>
                    <a:pt x="1269421" y="1088534"/>
                    <a:pt x="1267960" y="1781128"/>
                  </a:cubicBezTo>
                  <a:lnTo>
                    <a:pt x="594121" y="1779706"/>
                  </a:lnTo>
                  <a:cubicBezTo>
                    <a:pt x="595183" y="1276438"/>
                    <a:pt x="369193" y="826292"/>
                    <a:pt x="13780" y="528409"/>
                  </a:cubicBezTo>
                  <a:lnTo>
                    <a:pt x="0" y="517943"/>
                  </a:lnTo>
                  <a:close/>
                </a:path>
              </a:pathLst>
            </a:custGeom>
          </p:spPr>
        </p:pic>
        <p:pic>
          <p:nvPicPr>
            <p:cNvPr id="11" name="Imagen 10">
              <a:extLst>
                <a:ext uri="{FF2B5EF4-FFF2-40B4-BE49-F238E27FC236}">
                  <a16:creationId xmlns:a16="http://schemas.microsoft.com/office/drawing/2014/main" id="{AB5F4973-FA9D-A5FC-F826-C50903FAE4FF}"/>
                </a:ext>
              </a:extLst>
            </p:cNvPr>
            <p:cNvPicPr>
              <a:picLocks noChangeAspect="1"/>
            </p:cNvPicPr>
            <p:nvPr/>
          </p:nvPicPr>
          <p:blipFill>
            <a:blip r:embed="rId6">
              <a:extLst>
                <a:ext uri="{28A0092B-C50C-407E-A947-70E740481C1C}">
                  <a14:useLocalDpi xmlns:a14="http://schemas.microsoft.com/office/drawing/2010/main" val="0"/>
                </a:ext>
              </a:extLst>
            </a:blip>
            <a:srcRect l="14815" t="25588" r="6107" b="24373"/>
            <a:stretch>
              <a:fillRect/>
            </a:stretch>
          </p:blipFill>
          <p:spPr>
            <a:xfrm rot="12845660">
              <a:off x="3906885" y="4462820"/>
              <a:ext cx="1970551" cy="872840"/>
            </a:xfrm>
            <a:custGeom>
              <a:avLst/>
              <a:gdLst>
                <a:gd name="connsiteX0" fmla="*/ 0 w 1970551"/>
                <a:gd name="connsiteY0" fmla="*/ 164418 h 872840"/>
                <a:gd name="connsiteX1" fmla="*/ 1970551 w 1970551"/>
                <a:gd name="connsiteY1" fmla="*/ 295370 h 872840"/>
                <a:gd name="connsiteX2" fmla="*/ 1643619 w 1970551"/>
                <a:gd name="connsiteY2" fmla="*/ 872840 h 872840"/>
                <a:gd name="connsiteX3" fmla="*/ 1522422 w 1970551"/>
                <a:gd name="connsiteY3" fmla="*/ 808287 h 872840"/>
                <a:gd name="connsiteX4" fmla="*/ 594348 w 1970551"/>
                <a:gd name="connsiteY4" fmla="*/ 676033 h 872840"/>
                <a:gd name="connsiteX5" fmla="*/ 280692 w 1970551"/>
                <a:gd name="connsiteY5" fmla="*/ 759349 h 872840"/>
                <a:gd name="connsiteX6" fmla="*/ 245501 w 1970551"/>
                <a:gd name="connsiteY6" fmla="*/ 774745 h 872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70551" h="872840">
                  <a:moveTo>
                    <a:pt x="0" y="164418"/>
                  </a:moveTo>
                  <a:cubicBezTo>
                    <a:pt x="642558" y="-94048"/>
                    <a:pt x="1367845" y="-45849"/>
                    <a:pt x="1970551" y="295370"/>
                  </a:cubicBezTo>
                  <a:lnTo>
                    <a:pt x="1643619" y="872840"/>
                  </a:lnTo>
                  <a:lnTo>
                    <a:pt x="1522422" y="808287"/>
                  </a:lnTo>
                  <a:cubicBezTo>
                    <a:pt x="1242436" y="676028"/>
                    <a:pt x="921998" y="623815"/>
                    <a:pt x="594348" y="676033"/>
                  </a:cubicBezTo>
                  <a:cubicBezTo>
                    <a:pt x="485131" y="693439"/>
                    <a:pt x="380282" y="721625"/>
                    <a:pt x="280692" y="759349"/>
                  </a:cubicBezTo>
                  <a:lnTo>
                    <a:pt x="245501" y="774745"/>
                  </a:lnTo>
                  <a:close/>
                </a:path>
              </a:pathLst>
            </a:custGeom>
          </p:spPr>
        </p:pic>
        <p:pic>
          <p:nvPicPr>
            <p:cNvPr id="12" name="Imagen 11">
              <a:extLst>
                <a:ext uri="{FF2B5EF4-FFF2-40B4-BE49-F238E27FC236}">
                  <a16:creationId xmlns:a16="http://schemas.microsoft.com/office/drawing/2014/main" id="{7C5F0A7D-AE86-12FB-68F0-409B1B871DC2}"/>
                </a:ext>
              </a:extLst>
            </p:cNvPr>
            <p:cNvPicPr>
              <a:picLocks noChangeAspect="1"/>
            </p:cNvPicPr>
            <p:nvPr/>
          </p:nvPicPr>
          <p:blipFill>
            <a:blip r:embed="rId7">
              <a:extLst>
                <a:ext uri="{28A0092B-C50C-407E-A947-70E740481C1C}">
                  <a14:useLocalDpi xmlns:a14="http://schemas.microsoft.com/office/drawing/2010/main" val="0"/>
                </a:ext>
              </a:extLst>
            </a:blip>
            <a:srcRect l="29757" t="493" r="30904" b="1689"/>
            <a:stretch>
              <a:fillRect/>
            </a:stretch>
          </p:blipFill>
          <p:spPr>
            <a:xfrm rot="6136372">
              <a:off x="5920654" y="4351821"/>
              <a:ext cx="1277856" cy="1779007"/>
            </a:xfrm>
            <a:custGeom>
              <a:avLst/>
              <a:gdLst>
                <a:gd name="connsiteX0" fmla="*/ 418159 w 1277856"/>
                <a:gd name="connsiteY0" fmla="*/ 0 h 1779007"/>
                <a:gd name="connsiteX1" fmla="*/ 1277856 w 1277856"/>
                <a:gd name="connsiteY1" fmla="*/ 1777964 h 1779007"/>
                <a:gd name="connsiteX2" fmla="*/ 620004 w 1277856"/>
                <a:gd name="connsiteY2" fmla="*/ 1779007 h 1779007"/>
                <a:gd name="connsiteX3" fmla="*/ 616209 w 1277856"/>
                <a:gd name="connsiteY3" fmla="*/ 1658847 h 1779007"/>
                <a:gd name="connsiteX4" fmla="*/ 66393 w 1277856"/>
                <a:gd name="connsiteY4" fmla="*/ 578381 h 1779007"/>
                <a:gd name="connsiteX5" fmla="*/ 0 w 1277856"/>
                <a:gd name="connsiteY5" fmla="*/ 526062 h 177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77856" h="1779007">
                  <a:moveTo>
                    <a:pt x="418159" y="0"/>
                  </a:moveTo>
                  <a:cubicBezTo>
                    <a:pt x="960335" y="430967"/>
                    <a:pt x="1276758" y="1085370"/>
                    <a:pt x="1277856" y="1777964"/>
                  </a:cubicBezTo>
                  <a:lnTo>
                    <a:pt x="620004" y="1779007"/>
                  </a:lnTo>
                  <a:lnTo>
                    <a:pt x="616209" y="1658847"/>
                  </a:lnTo>
                  <a:cubicBezTo>
                    <a:pt x="581786" y="1239568"/>
                    <a:pt x="380986" y="851956"/>
                    <a:pt x="66393" y="578381"/>
                  </a:cubicBezTo>
                  <a:lnTo>
                    <a:pt x="0" y="526062"/>
                  </a:lnTo>
                  <a:close/>
                </a:path>
              </a:pathLst>
            </a:custGeom>
          </p:spPr>
        </p:pic>
        <p:pic>
          <p:nvPicPr>
            <p:cNvPr id="13" name="Imagen 12">
              <a:extLst>
                <a:ext uri="{FF2B5EF4-FFF2-40B4-BE49-F238E27FC236}">
                  <a16:creationId xmlns:a16="http://schemas.microsoft.com/office/drawing/2014/main" id="{CA478930-4829-FCF6-A1D0-5C513891AED8}"/>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rcRect l="37901" t="2169" r="23725" b="372"/>
            <a:stretch>
              <a:fillRect/>
            </a:stretch>
          </p:blipFill>
          <p:spPr>
            <a:xfrm rot="2987903">
              <a:off x="7128138" y="3260183"/>
              <a:ext cx="1255077" cy="1793324"/>
            </a:xfrm>
            <a:custGeom>
              <a:avLst/>
              <a:gdLst>
                <a:gd name="connsiteX0" fmla="*/ 427704 w 1255077"/>
                <a:gd name="connsiteY0" fmla="*/ 0 h 1793324"/>
                <a:gd name="connsiteX1" fmla="*/ 1254761 w 1255077"/>
                <a:gd name="connsiteY1" fmla="*/ 1793324 h 1793324"/>
                <a:gd name="connsiteX2" fmla="*/ 582843 w 1255077"/>
                <a:gd name="connsiteY2" fmla="*/ 1782122 h 1793324"/>
                <a:gd name="connsiteX3" fmla="*/ 583743 w 1255077"/>
                <a:gd name="connsiteY3" fmla="*/ 1709798 h 1793324"/>
                <a:gd name="connsiteX4" fmla="*/ 433974 w 1255077"/>
                <a:gd name="connsiteY4" fmla="*/ 1084462 h 1793324"/>
                <a:gd name="connsiteX5" fmla="*/ 55564 w 1255077"/>
                <a:gd name="connsiteY5" fmla="*/ 564575 h 1793324"/>
                <a:gd name="connsiteX6" fmla="*/ 0 w 1255077"/>
                <a:gd name="connsiteY6" fmla="*/ 518332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5077" h="1793324">
                  <a:moveTo>
                    <a:pt x="427704" y="0"/>
                  </a:moveTo>
                  <a:cubicBezTo>
                    <a:pt x="961897" y="440792"/>
                    <a:pt x="1266305" y="1100845"/>
                    <a:pt x="1254761" y="1793324"/>
                  </a:cubicBezTo>
                  <a:lnTo>
                    <a:pt x="582843" y="1782122"/>
                  </a:lnTo>
                  <a:lnTo>
                    <a:pt x="583743" y="1709798"/>
                  </a:lnTo>
                  <a:cubicBezTo>
                    <a:pt x="576187" y="1499849"/>
                    <a:pt x="527651" y="1287576"/>
                    <a:pt x="433974" y="1084462"/>
                  </a:cubicBezTo>
                  <a:cubicBezTo>
                    <a:pt x="340297" y="881347"/>
                    <a:pt x="210349" y="706622"/>
                    <a:pt x="55564" y="564575"/>
                  </a:cubicBezTo>
                  <a:lnTo>
                    <a:pt x="0" y="518332"/>
                  </a:lnTo>
                  <a:close/>
                </a:path>
              </a:pathLst>
            </a:custGeom>
          </p:spPr>
        </p:pic>
        <p:pic>
          <p:nvPicPr>
            <p:cNvPr id="14" name="Imagen 13">
              <a:extLst>
                <a:ext uri="{FF2B5EF4-FFF2-40B4-BE49-F238E27FC236}">
                  <a16:creationId xmlns:a16="http://schemas.microsoft.com/office/drawing/2014/main" id="{427CA3D8-7AEB-6120-CF39-4337749D9EFB}"/>
                </a:ext>
              </a:extLst>
            </p:cNvPr>
            <p:cNvPicPr>
              <a:picLocks noChangeAspect="1"/>
            </p:cNvPicPr>
            <p:nvPr/>
          </p:nvPicPr>
          <p:blipFill>
            <a:blip r:embed="rId10">
              <a:extLst>
                <a:ext uri="{28A0092B-C50C-407E-A947-70E740481C1C}">
                  <a14:useLocalDpi xmlns:a14="http://schemas.microsoft.com/office/drawing/2010/main" val="0"/>
                </a:ext>
              </a:extLst>
            </a:blip>
            <a:srcRect l="59626" t="4305" r="156" b="1556"/>
            <a:stretch>
              <a:fillRect/>
            </a:stretch>
          </p:blipFill>
          <p:spPr>
            <a:xfrm rot="18466978">
              <a:off x="5707421" y="721304"/>
              <a:ext cx="1268126" cy="1781014"/>
            </a:xfrm>
            <a:custGeom>
              <a:avLst/>
              <a:gdLst>
                <a:gd name="connsiteX0" fmla="*/ 414768 w 1268126"/>
                <a:gd name="connsiteY0" fmla="*/ 0 h 1781014"/>
                <a:gd name="connsiteX1" fmla="*/ 1268122 w 1268126"/>
                <a:gd name="connsiteY1" fmla="*/ 1781014 h 1781014"/>
                <a:gd name="connsiteX2" fmla="*/ 610271 w 1268126"/>
                <a:gd name="connsiteY2" fmla="*/ 1779713 h 1781014"/>
                <a:gd name="connsiteX3" fmla="*/ 611499 w 1268126"/>
                <a:gd name="connsiteY3" fmla="*/ 1741319 h 1781014"/>
                <a:gd name="connsiteX4" fmla="*/ 572380 w 1268126"/>
                <a:gd name="connsiteY4" fmla="*/ 1419154 h 1781014"/>
                <a:gd name="connsiteX5" fmla="*/ 104943 w 1268126"/>
                <a:gd name="connsiteY5" fmla="*/ 606556 h 1781014"/>
                <a:gd name="connsiteX6" fmla="*/ 0 w 1268126"/>
                <a:gd name="connsiteY6" fmla="*/ 517998 h 1781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8126" h="1781014">
                  <a:moveTo>
                    <a:pt x="414768" y="0"/>
                  </a:moveTo>
                  <a:cubicBezTo>
                    <a:pt x="955404" y="432896"/>
                    <a:pt x="1269492" y="1088422"/>
                    <a:pt x="1268122" y="1781014"/>
                  </a:cubicBezTo>
                  <a:lnTo>
                    <a:pt x="610271" y="1779713"/>
                  </a:lnTo>
                  <a:lnTo>
                    <a:pt x="611499" y="1741319"/>
                  </a:lnTo>
                  <a:cubicBezTo>
                    <a:pt x="609542" y="1634842"/>
                    <a:pt x="596776" y="1527024"/>
                    <a:pt x="572380" y="1419154"/>
                  </a:cubicBezTo>
                  <a:cubicBezTo>
                    <a:pt x="499191" y="1095542"/>
                    <a:pt x="331716" y="817407"/>
                    <a:pt x="104943" y="606556"/>
                  </a:cubicBezTo>
                  <a:lnTo>
                    <a:pt x="0" y="517998"/>
                  </a:lnTo>
                  <a:close/>
                </a:path>
              </a:pathLst>
            </a:custGeom>
          </p:spPr>
        </p:pic>
      </p:grpSp>
      <p:pic>
        <p:nvPicPr>
          <p:cNvPr id="15" name="Grafik 13">
            <a:extLst>
              <a:ext uri="{FF2B5EF4-FFF2-40B4-BE49-F238E27FC236}">
                <a16:creationId xmlns:a16="http://schemas.microsoft.com/office/drawing/2014/main" id="{15CD3A8C-182F-D0AD-07BC-DD617A693EF4}"/>
              </a:ext>
            </a:extLst>
          </p:cNvPr>
          <p:cNvPicPr>
            <a:picLocks noChangeAspect="1"/>
          </p:cNvPicPr>
          <p:nvPr/>
        </p:nvPicPr>
        <p:blipFill>
          <a:blip r:embed="rId11">
            <a:extLst>
              <a:ext uri="{28A0092B-C50C-407E-A947-70E740481C1C}">
                <a14:useLocalDpi xmlns:a14="http://schemas.microsoft.com/office/drawing/2010/main" val="0"/>
              </a:ext>
              <a:ext uri="{837473B0-CC2E-450A-ABE3-18F120FF3D39}">
                <a1611:picAttrSrcUrl xmlns:a1611="http://schemas.microsoft.com/office/drawing/2016/11/main" r:id="rId12"/>
              </a:ext>
            </a:extLst>
          </a:blip>
          <a:stretch>
            <a:fillRect/>
          </a:stretch>
        </p:blipFill>
        <p:spPr>
          <a:xfrm rot="18446724">
            <a:off x="10935959" y="768670"/>
            <a:ext cx="5309023" cy="4100667"/>
          </a:xfrm>
          <a:prstGeom prst="rect">
            <a:avLst/>
          </a:prstGeom>
        </p:spPr>
      </p:pic>
      <p:sp>
        <p:nvSpPr>
          <p:cNvPr id="3" name="Freihandform: Form 34">
            <a:extLst>
              <a:ext uri="{FF2B5EF4-FFF2-40B4-BE49-F238E27FC236}">
                <a16:creationId xmlns:a16="http://schemas.microsoft.com/office/drawing/2014/main" id="{68A99A83-E1AA-ED35-E755-4D6711B50DCD}"/>
              </a:ext>
            </a:extLst>
          </p:cNvPr>
          <p:cNvSpPr>
            <a:spLocks noChangeAspect="1"/>
          </p:cNvSpPr>
          <p:nvPr/>
        </p:nvSpPr>
        <p:spPr>
          <a:xfrm>
            <a:off x="-11671300" y="451822"/>
            <a:ext cx="15355609" cy="16515378"/>
          </a:xfrm>
          <a:custGeom>
            <a:avLst/>
            <a:gdLst>
              <a:gd name="connsiteX0" fmla="*/ 6017699 w 12035398"/>
              <a:gd name="connsiteY0" fmla="*/ 0 h 11991360"/>
              <a:gd name="connsiteX1" fmla="*/ 12035398 w 12035398"/>
              <a:gd name="connsiteY1" fmla="*/ 5995680 h 11991360"/>
              <a:gd name="connsiteX2" fmla="*/ 6017699 w 12035398"/>
              <a:gd name="connsiteY2" fmla="*/ 11991360 h 11991360"/>
              <a:gd name="connsiteX3" fmla="*/ 0 w 12035398"/>
              <a:gd name="connsiteY3" fmla="*/ 5995680 h 11991360"/>
              <a:gd name="connsiteX4" fmla="*/ 6017699 w 12035398"/>
              <a:gd name="connsiteY4" fmla="*/ 0 h 11991360"/>
              <a:gd name="connsiteX5" fmla="*/ 6017699 w 12035398"/>
              <a:gd name="connsiteY5" fmla="*/ 99704 h 11991360"/>
              <a:gd name="connsiteX6" fmla="*/ 97165 w 12035398"/>
              <a:gd name="connsiteY6" fmla="*/ 5998574 h 11991360"/>
              <a:gd name="connsiteX7" fmla="*/ 6017699 w 12035398"/>
              <a:gd name="connsiteY7" fmla="*/ 11897444 h 11991360"/>
              <a:gd name="connsiteX8" fmla="*/ 11938233 w 12035398"/>
              <a:gd name="connsiteY8" fmla="*/ 5998574 h 11991360"/>
              <a:gd name="connsiteX9" fmla="*/ 6017699 w 12035398"/>
              <a:gd name="connsiteY9" fmla="*/ 99704 h 11991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035398" h="11991360">
                <a:moveTo>
                  <a:pt x="6017699" y="0"/>
                </a:moveTo>
                <a:cubicBezTo>
                  <a:pt x="9341182" y="0"/>
                  <a:pt x="12035398" y="2684357"/>
                  <a:pt x="12035398" y="5995680"/>
                </a:cubicBezTo>
                <a:cubicBezTo>
                  <a:pt x="12035398" y="9307003"/>
                  <a:pt x="9341182" y="11991360"/>
                  <a:pt x="6017699" y="11991360"/>
                </a:cubicBezTo>
                <a:cubicBezTo>
                  <a:pt x="2694216" y="11991360"/>
                  <a:pt x="0" y="9307003"/>
                  <a:pt x="0" y="5995680"/>
                </a:cubicBezTo>
                <a:cubicBezTo>
                  <a:pt x="0" y="2684357"/>
                  <a:pt x="2694216" y="0"/>
                  <a:pt x="6017699" y="0"/>
                </a:cubicBezTo>
                <a:close/>
                <a:moveTo>
                  <a:pt x="6017699" y="99704"/>
                </a:moveTo>
                <a:cubicBezTo>
                  <a:pt x="2747878" y="99704"/>
                  <a:pt x="97165" y="2740718"/>
                  <a:pt x="97165" y="5998574"/>
                </a:cubicBezTo>
                <a:cubicBezTo>
                  <a:pt x="97165" y="9256430"/>
                  <a:pt x="2747878" y="11897444"/>
                  <a:pt x="6017699" y="11897444"/>
                </a:cubicBezTo>
                <a:cubicBezTo>
                  <a:pt x="9287520" y="11897444"/>
                  <a:pt x="11938233" y="9256430"/>
                  <a:pt x="11938233" y="5998574"/>
                </a:cubicBezTo>
                <a:cubicBezTo>
                  <a:pt x="11938233" y="2740718"/>
                  <a:pt x="9287520" y="99704"/>
                  <a:pt x="6017699" y="99704"/>
                </a:cubicBezTo>
                <a:close/>
              </a:path>
            </a:pathLst>
          </a:custGeom>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MX"/>
          </a:p>
        </p:txBody>
      </p:sp>
      <p:sp>
        <p:nvSpPr>
          <p:cNvPr id="7" name="Ellipse 36">
            <a:extLst>
              <a:ext uri="{FF2B5EF4-FFF2-40B4-BE49-F238E27FC236}">
                <a16:creationId xmlns:a16="http://schemas.microsoft.com/office/drawing/2014/main" id="{546C5CDB-CCA0-98EF-EA24-65C117B2FB8A}"/>
              </a:ext>
            </a:extLst>
          </p:cNvPr>
          <p:cNvSpPr>
            <a:spLocks noChangeAspect="1"/>
          </p:cNvSpPr>
          <p:nvPr/>
        </p:nvSpPr>
        <p:spPr>
          <a:xfrm>
            <a:off x="109820" y="1767703"/>
            <a:ext cx="313200" cy="312062"/>
          </a:xfrm>
          <a:prstGeom prst="ellipse">
            <a:avLst/>
          </a:prstGeom>
          <a:solidFill>
            <a:srgbClr val="658EA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Ellipse 37">
            <a:extLst>
              <a:ext uri="{FF2B5EF4-FFF2-40B4-BE49-F238E27FC236}">
                <a16:creationId xmlns:a16="http://schemas.microsoft.com/office/drawing/2014/main" id="{DB86FA04-A8AA-6B1E-F93F-B71602F1BDF6}"/>
              </a:ext>
            </a:extLst>
          </p:cNvPr>
          <p:cNvSpPr>
            <a:spLocks noChangeAspect="1"/>
          </p:cNvSpPr>
          <p:nvPr/>
        </p:nvSpPr>
        <p:spPr>
          <a:xfrm>
            <a:off x="1252096" y="2819003"/>
            <a:ext cx="313200" cy="312062"/>
          </a:xfrm>
          <a:prstGeom prst="ellipse">
            <a:avLst/>
          </a:prstGeom>
          <a:solidFill>
            <a:srgbClr val="658EA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Ellipse 38">
            <a:extLst>
              <a:ext uri="{FF2B5EF4-FFF2-40B4-BE49-F238E27FC236}">
                <a16:creationId xmlns:a16="http://schemas.microsoft.com/office/drawing/2014/main" id="{7D644F02-4D57-0222-3495-AC781DCB450A}"/>
              </a:ext>
            </a:extLst>
          </p:cNvPr>
          <p:cNvSpPr>
            <a:spLocks noChangeAspect="1"/>
          </p:cNvSpPr>
          <p:nvPr/>
        </p:nvSpPr>
        <p:spPr>
          <a:xfrm>
            <a:off x="2139097" y="3930906"/>
            <a:ext cx="313200" cy="312062"/>
          </a:xfrm>
          <a:prstGeom prst="ellipse">
            <a:avLst/>
          </a:prstGeom>
          <a:solidFill>
            <a:srgbClr val="658EA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Ellipse 39">
            <a:extLst>
              <a:ext uri="{FF2B5EF4-FFF2-40B4-BE49-F238E27FC236}">
                <a16:creationId xmlns:a16="http://schemas.microsoft.com/office/drawing/2014/main" id="{EF9ACB1A-3D20-A097-7B0B-69CEFAC972B1}"/>
              </a:ext>
            </a:extLst>
          </p:cNvPr>
          <p:cNvSpPr>
            <a:spLocks noChangeAspect="1"/>
          </p:cNvSpPr>
          <p:nvPr/>
        </p:nvSpPr>
        <p:spPr>
          <a:xfrm>
            <a:off x="2703209" y="5017428"/>
            <a:ext cx="313200" cy="312062"/>
          </a:xfrm>
          <a:prstGeom prst="ellipse">
            <a:avLst/>
          </a:prstGeom>
          <a:solidFill>
            <a:srgbClr val="658EA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Rechteck: abgerundete Ecken 4">
            <a:extLst>
              <a:ext uri="{FF2B5EF4-FFF2-40B4-BE49-F238E27FC236}">
                <a16:creationId xmlns:a16="http://schemas.microsoft.com/office/drawing/2014/main" id="{72BD895D-8F1D-9985-8F58-7FF8C5299160}"/>
              </a:ext>
            </a:extLst>
          </p:cNvPr>
          <p:cNvSpPr/>
          <p:nvPr/>
        </p:nvSpPr>
        <p:spPr>
          <a:xfrm>
            <a:off x="1035658" y="1390005"/>
            <a:ext cx="6000750" cy="914400"/>
          </a:xfrm>
          <a:prstGeom prst="roundRect">
            <a:avLst>
              <a:gd name="adj" fmla="val 50000"/>
            </a:avLst>
          </a:prstGeom>
          <a:solidFill>
            <a:srgbClr val="B5C7D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latin typeface="Montserrat" panose="02000505000000020004" pitchFamily="2" charset="0"/>
              </a:rPr>
              <a:t>Vortäuschen einer legitimen Webseite, um an Zugangsdaten zu gelangen</a:t>
            </a:r>
          </a:p>
        </p:txBody>
      </p:sp>
      <p:sp>
        <p:nvSpPr>
          <p:cNvPr id="19" name="Rechteck: abgerundete Ecken 5">
            <a:extLst>
              <a:ext uri="{FF2B5EF4-FFF2-40B4-BE49-F238E27FC236}">
                <a16:creationId xmlns:a16="http://schemas.microsoft.com/office/drawing/2014/main" id="{3189AA05-B243-DD87-9CB7-6291A5BA5C1F}"/>
              </a:ext>
            </a:extLst>
          </p:cNvPr>
          <p:cNvSpPr/>
          <p:nvPr/>
        </p:nvSpPr>
        <p:spPr>
          <a:xfrm>
            <a:off x="2037580" y="2477789"/>
            <a:ext cx="6000750" cy="914400"/>
          </a:xfrm>
          <a:prstGeom prst="roundRect">
            <a:avLst>
              <a:gd name="adj" fmla="val 50000"/>
            </a:avLst>
          </a:prstGeom>
          <a:solidFill>
            <a:srgbClr val="9DB3C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800" dirty="0">
                <a:solidFill>
                  <a:schemeClr val="bg1"/>
                </a:solidFill>
                <a:latin typeface="Montserrat" panose="02000505000000020004" pitchFamily="2" charset="0"/>
              </a:rPr>
              <a:t>Absender verifizieren</a:t>
            </a:r>
          </a:p>
        </p:txBody>
      </p:sp>
      <p:sp>
        <p:nvSpPr>
          <p:cNvPr id="20" name="Rechteck: abgerundete Ecken 9">
            <a:extLst>
              <a:ext uri="{FF2B5EF4-FFF2-40B4-BE49-F238E27FC236}">
                <a16:creationId xmlns:a16="http://schemas.microsoft.com/office/drawing/2014/main" id="{FBE01238-A0EA-E26D-8AFC-907E9E728F9A}"/>
              </a:ext>
            </a:extLst>
          </p:cNvPr>
          <p:cNvSpPr/>
          <p:nvPr/>
        </p:nvSpPr>
        <p:spPr>
          <a:xfrm>
            <a:off x="2746514" y="3565573"/>
            <a:ext cx="6000750" cy="914400"/>
          </a:xfrm>
          <a:prstGeom prst="roundRect">
            <a:avLst>
              <a:gd name="adj" fmla="val 50000"/>
            </a:avLst>
          </a:prstGeom>
          <a:solidFill>
            <a:srgbClr val="88A2B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sz="1800" dirty="0">
                <a:latin typeface="Montserrat" panose="02000505000000020004" pitchFamily="2" charset="0"/>
              </a:rPr>
              <a:t>Take9 – 9 </a:t>
            </a:r>
            <a:r>
              <a:rPr lang="es-MX" sz="1800" dirty="0" err="1">
                <a:latin typeface="Montserrat" panose="02000505000000020004" pitchFamily="2" charset="0"/>
              </a:rPr>
              <a:t>Sekunden</a:t>
            </a:r>
            <a:r>
              <a:rPr lang="es-MX" sz="1800" dirty="0">
                <a:latin typeface="Montserrat" panose="02000505000000020004" pitchFamily="2" charset="0"/>
              </a:rPr>
              <a:t> </a:t>
            </a:r>
            <a:r>
              <a:rPr lang="es-MX" sz="1800" dirty="0" err="1">
                <a:latin typeface="Montserrat" panose="02000505000000020004" pitchFamily="2" charset="0"/>
              </a:rPr>
              <a:t>nachdenken</a:t>
            </a:r>
            <a:endParaRPr lang="de-DE" sz="1800" dirty="0">
              <a:latin typeface="Montserrat" panose="02000505000000020004" pitchFamily="2" charset="0"/>
            </a:endParaRPr>
          </a:p>
        </p:txBody>
      </p:sp>
      <p:sp>
        <p:nvSpPr>
          <p:cNvPr id="21" name="Rechteck: abgerundete Ecken 10">
            <a:extLst>
              <a:ext uri="{FF2B5EF4-FFF2-40B4-BE49-F238E27FC236}">
                <a16:creationId xmlns:a16="http://schemas.microsoft.com/office/drawing/2014/main" id="{7AF03FA1-C92E-83F0-745B-F41C745007E7}"/>
              </a:ext>
            </a:extLst>
          </p:cNvPr>
          <p:cNvSpPr/>
          <p:nvPr/>
        </p:nvSpPr>
        <p:spPr>
          <a:xfrm>
            <a:off x="3207259" y="4653356"/>
            <a:ext cx="6000750" cy="914400"/>
          </a:xfrm>
          <a:prstGeom prst="roundRect">
            <a:avLst>
              <a:gd name="adj" fmla="val 50000"/>
            </a:avLst>
          </a:prstGeom>
          <a:solidFill>
            <a:srgbClr val="7691A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defRPr/>
            </a:pPr>
            <a:r>
              <a:rPr lang="es-MX" dirty="0" err="1">
                <a:latin typeface="Montserrat" panose="02000505000000020004" pitchFamily="2" charset="0"/>
              </a:rPr>
              <a:t>Prüfen</a:t>
            </a:r>
            <a:r>
              <a:rPr lang="es-MX" dirty="0">
                <a:latin typeface="Montserrat" panose="02000505000000020004" pitchFamily="2" charset="0"/>
              </a:rPr>
              <a:t> </a:t>
            </a:r>
            <a:r>
              <a:rPr lang="es-MX" dirty="0" err="1">
                <a:latin typeface="Montserrat" panose="02000505000000020004" pitchFamily="2" charset="0"/>
              </a:rPr>
              <a:t>mit</a:t>
            </a:r>
            <a:r>
              <a:rPr lang="es-MX" dirty="0">
                <a:latin typeface="Montserrat" panose="02000505000000020004" pitchFamily="2" charset="0"/>
              </a:rPr>
              <a:t> </a:t>
            </a:r>
            <a:r>
              <a:rPr lang="es-MX" dirty="0" err="1">
                <a:latin typeface="Montserrat" panose="02000505000000020004" pitchFamily="2" charset="0"/>
              </a:rPr>
              <a:t>virustotal</a:t>
            </a:r>
            <a:endParaRPr lang="de-DE" dirty="0">
              <a:latin typeface="Montserrat" panose="02000505000000020004" pitchFamily="2" charset="0"/>
            </a:endParaRPr>
          </a:p>
        </p:txBody>
      </p:sp>
      <p:sp>
        <p:nvSpPr>
          <p:cNvPr id="25" name="Inhaltsplatzhalter 24">
            <a:extLst>
              <a:ext uri="{FF2B5EF4-FFF2-40B4-BE49-F238E27FC236}">
                <a16:creationId xmlns:a16="http://schemas.microsoft.com/office/drawing/2014/main" id="{348ADBA8-88F6-56FC-1DA7-3A4E778C3ECF}"/>
              </a:ext>
            </a:extLst>
          </p:cNvPr>
          <p:cNvSpPr>
            <a:spLocks noGrp="1"/>
          </p:cNvSpPr>
          <p:nvPr>
            <p:ph idx="4294967295"/>
          </p:nvPr>
        </p:nvSpPr>
        <p:spPr>
          <a:xfrm>
            <a:off x="220362" y="1327648"/>
            <a:ext cx="11362038" cy="4658286"/>
          </a:xfrm>
          <a:prstGeom prst="rect">
            <a:avLst/>
          </a:prstGeom>
        </p:spPr>
        <p:txBody>
          <a:bodyPr/>
          <a:lstStyle/>
          <a:p>
            <a:endParaRPr lang="de-DE"/>
          </a:p>
        </p:txBody>
      </p:sp>
      <p:sp>
        <p:nvSpPr>
          <p:cNvPr id="26" name="Textplatzhalter 25">
            <a:extLst>
              <a:ext uri="{FF2B5EF4-FFF2-40B4-BE49-F238E27FC236}">
                <a16:creationId xmlns:a16="http://schemas.microsoft.com/office/drawing/2014/main" id="{DACA2284-EF54-D8F9-8671-494885CAD2A8}"/>
              </a:ext>
            </a:extLst>
          </p:cNvPr>
          <p:cNvSpPr>
            <a:spLocks noGrp="1"/>
          </p:cNvSpPr>
          <p:nvPr>
            <p:ph type="body" sz="quarter" idx="13"/>
          </p:nvPr>
        </p:nvSpPr>
        <p:spPr/>
        <p:txBody>
          <a:bodyPr/>
          <a:lstStyle/>
          <a:p>
            <a:endParaRPr lang="de-DE"/>
          </a:p>
        </p:txBody>
      </p:sp>
    </p:spTree>
    <p:extLst>
      <p:ext uri="{BB962C8B-B14F-4D97-AF65-F5344CB8AC3E}">
        <p14:creationId xmlns:p14="http://schemas.microsoft.com/office/powerpoint/2010/main" val="15088657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EC71D9D2-8795-6C7F-B407-C295DDF0F187}"/>
              </a:ext>
            </a:extLst>
          </p:cNvPr>
          <p:cNvSpPr txBox="1"/>
          <p:nvPr/>
        </p:nvSpPr>
        <p:spPr>
          <a:xfrm>
            <a:off x="3371851" y="554056"/>
            <a:ext cx="6534150" cy="707886"/>
          </a:xfrm>
          <a:prstGeom prst="rect">
            <a:avLst/>
          </a:prstGeom>
          <a:noFill/>
        </p:spPr>
        <p:txBody>
          <a:bodyPr wrap="square" rtlCol="0">
            <a:spAutoFit/>
          </a:bodyPr>
          <a:lstStyle/>
          <a:p>
            <a:pPr algn="ctr"/>
            <a:r>
              <a:rPr lang="de-DE" sz="4000" dirty="0">
                <a:latin typeface="Arial Black" panose="020B0A04020102020204" pitchFamily="34" charset="0"/>
              </a:rPr>
              <a:t>Passwörter</a:t>
            </a:r>
            <a:endParaRPr lang="es-MX" sz="4000" dirty="0">
              <a:latin typeface="Arial Black" panose="020B0A04020102020204" pitchFamily="34" charset="0"/>
            </a:endParaRPr>
          </a:p>
        </p:txBody>
      </p:sp>
      <p:grpSp>
        <p:nvGrpSpPr>
          <p:cNvPr id="5" name="Grupo 4">
            <a:extLst>
              <a:ext uri="{FF2B5EF4-FFF2-40B4-BE49-F238E27FC236}">
                <a16:creationId xmlns:a16="http://schemas.microsoft.com/office/drawing/2014/main" id="{94A875BB-74B6-4009-3143-4CAA8082DD84}"/>
              </a:ext>
            </a:extLst>
          </p:cNvPr>
          <p:cNvGrpSpPr>
            <a:grpSpLocks noChangeAspect="1"/>
          </p:cNvGrpSpPr>
          <p:nvPr/>
        </p:nvGrpSpPr>
        <p:grpSpPr>
          <a:xfrm rot="12330038">
            <a:off x="-4458813" y="3773374"/>
            <a:ext cx="6552000" cy="6282659"/>
            <a:chOff x="3539661" y="977748"/>
            <a:chExt cx="5112678" cy="4902505"/>
          </a:xfrm>
        </p:grpSpPr>
        <p:pic>
          <p:nvPicPr>
            <p:cNvPr id="6" name="Imagen 5">
              <a:extLst>
                <a:ext uri="{FF2B5EF4-FFF2-40B4-BE49-F238E27FC236}">
                  <a16:creationId xmlns:a16="http://schemas.microsoft.com/office/drawing/2014/main" id="{5F944AFB-44F9-07C8-4DD1-35621C17D469}"/>
                </a:ext>
              </a:extLst>
            </p:cNvPr>
            <p:cNvPicPr>
              <a:picLocks noChangeAspect="1"/>
            </p:cNvPicPr>
            <p:nvPr/>
          </p:nvPicPr>
          <p:blipFill>
            <a:blip r:embed="rId3">
              <a:extLst>
                <a:ext uri="{28A0092B-C50C-407E-A947-70E740481C1C}">
                  <a14:useLocalDpi xmlns:a14="http://schemas.microsoft.com/office/drawing/2010/main" val="0"/>
                </a:ext>
              </a:extLst>
            </a:blip>
            <a:srcRect l="41649" r="3741"/>
            <a:stretch>
              <a:fillRect/>
            </a:stretch>
          </p:blipFill>
          <p:spPr>
            <a:xfrm>
              <a:off x="7030610" y="1677742"/>
              <a:ext cx="1273830" cy="1751258"/>
            </a:xfrm>
            <a:custGeom>
              <a:avLst/>
              <a:gdLst>
                <a:gd name="connsiteX0" fmla="*/ 401477 w 1273830"/>
                <a:gd name="connsiteY0" fmla="*/ 0 h 1751258"/>
                <a:gd name="connsiteX1" fmla="*/ 427231 w 1273830"/>
                <a:gd name="connsiteY1" fmla="*/ 0 h 1751258"/>
                <a:gd name="connsiteX2" fmla="*/ 604944 w 1273830"/>
                <a:gd name="connsiteY2" fmla="*/ 157995 h 1751258"/>
                <a:gd name="connsiteX3" fmla="*/ 1259132 w 1273830"/>
                <a:gd name="connsiteY3" fmla="*/ 1505660 h 1751258"/>
                <a:gd name="connsiteX4" fmla="*/ 1273830 w 1273830"/>
                <a:gd name="connsiteY4" fmla="*/ 1751258 h 1751258"/>
                <a:gd name="connsiteX5" fmla="*/ 617072 w 1273830"/>
                <a:gd name="connsiteY5" fmla="*/ 1751258 h 1751258"/>
                <a:gd name="connsiteX6" fmla="*/ 617728 w 1273830"/>
                <a:gd name="connsiteY6" fmla="*/ 1726860 h 1751258"/>
                <a:gd name="connsiteX7" fmla="*/ 576967 w 1273830"/>
                <a:gd name="connsiteY7" fmla="*/ 1404898 h 1751258"/>
                <a:gd name="connsiteX8" fmla="*/ 105393 w 1273830"/>
                <a:gd name="connsiteY8" fmla="*/ 594694 h 1751258"/>
                <a:gd name="connsiteX9" fmla="*/ 0 w 1273830"/>
                <a:gd name="connsiteY9" fmla="*/ 506673 h 175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3830" h="1751258">
                  <a:moveTo>
                    <a:pt x="401477" y="0"/>
                  </a:moveTo>
                  <a:lnTo>
                    <a:pt x="427231" y="0"/>
                  </a:lnTo>
                  <a:lnTo>
                    <a:pt x="604944" y="157995"/>
                  </a:lnTo>
                  <a:cubicBezTo>
                    <a:pt x="968753" y="520386"/>
                    <a:pt x="1199452" y="995638"/>
                    <a:pt x="1259132" y="1505660"/>
                  </a:cubicBezTo>
                  <a:lnTo>
                    <a:pt x="1273830" y="1751258"/>
                  </a:lnTo>
                  <a:lnTo>
                    <a:pt x="617072" y="1751258"/>
                  </a:lnTo>
                  <a:lnTo>
                    <a:pt x="617728" y="1726860"/>
                  </a:lnTo>
                  <a:cubicBezTo>
                    <a:pt x="615228" y="1620394"/>
                    <a:pt x="601913" y="1512643"/>
                    <a:pt x="576967" y="1404898"/>
                  </a:cubicBezTo>
                  <a:cubicBezTo>
                    <a:pt x="502129" y="1081664"/>
                    <a:pt x="333238" y="804386"/>
                    <a:pt x="105393" y="594694"/>
                  </a:cubicBezTo>
                  <a:lnTo>
                    <a:pt x="0" y="506673"/>
                  </a:lnTo>
                  <a:close/>
                </a:path>
              </a:pathLst>
            </a:custGeom>
          </p:spPr>
        </p:pic>
        <p:pic>
          <p:nvPicPr>
            <p:cNvPr id="9" name="Imagen 8">
              <a:extLst>
                <a:ext uri="{FF2B5EF4-FFF2-40B4-BE49-F238E27FC236}">
                  <a16:creationId xmlns:a16="http://schemas.microsoft.com/office/drawing/2014/main" id="{3F35B86D-4169-732C-EF8D-7C3347D4BD57}"/>
                </a:ext>
              </a:extLst>
            </p:cNvPr>
            <p:cNvPicPr>
              <a:picLocks noChangeAspect="1"/>
            </p:cNvPicPr>
            <p:nvPr/>
          </p:nvPicPr>
          <p:blipFill>
            <a:blip r:embed="rId4">
              <a:extLst>
                <a:ext uri="{28A0092B-C50C-407E-A947-70E740481C1C}">
                  <a14:useLocalDpi xmlns:a14="http://schemas.microsoft.com/office/drawing/2010/main" val="0"/>
                </a:ext>
              </a:extLst>
            </a:blip>
            <a:srcRect l="14293" t="14259" r="16800" b="21459"/>
            <a:stretch>
              <a:fillRect/>
            </a:stretch>
          </p:blipFill>
          <p:spPr>
            <a:xfrm rot="15378051">
              <a:off x="4151860" y="1178185"/>
              <a:ext cx="1273364" cy="1781813"/>
            </a:xfrm>
            <a:custGeom>
              <a:avLst/>
              <a:gdLst>
                <a:gd name="connsiteX0" fmla="*/ 421665 w 1273364"/>
                <a:gd name="connsiteY0" fmla="*/ 0 h 1781813"/>
                <a:gd name="connsiteX1" fmla="*/ 1273355 w 1273364"/>
                <a:gd name="connsiteY1" fmla="*/ 1781813 h 1781813"/>
                <a:gd name="connsiteX2" fmla="*/ 609766 w 1273364"/>
                <a:gd name="connsiteY2" fmla="*/ 1779880 h 1781813"/>
                <a:gd name="connsiteX3" fmla="*/ 610263 w 1273364"/>
                <a:gd name="connsiteY3" fmla="*/ 1762584 h 1781813"/>
                <a:gd name="connsiteX4" fmla="*/ 0 w 1273364"/>
                <a:gd name="connsiteY4" fmla="*/ 525603 h 17818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3364" h="1781813">
                  <a:moveTo>
                    <a:pt x="421665" y="0"/>
                  </a:moveTo>
                  <a:cubicBezTo>
                    <a:pt x="961897" y="433401"/>
                    <a:pt x="1275374" y="1089221"/>
                    <a:pt x="1273355" y="1781813"/>
                  </a:cubicBezTo>
                  <a:lnTo>
                    <a:pt x="609766" y="1779880"/>
                  </a:lnTo>
                  <a:lnTo>
                    <a:pt x="610263" y="1762584"/>
                  </a:lnTo>
                  <a:cubicBezTo>
                    <a:pt x="601293" y="1298934"/>
                    <a:pt x="392556" y="840532"/>
                    <a:pt x="0" y="525603"/>
                  </a:cubicBezTo>
                  <a:close/>
                </a:path>
              </a:pathLst>
            </a:custGeom>
          </p:spPr>
        </p:pic>
        <p:pic>
          <p:nvPicPr>
            <p:cNvPr id="10" name="Imagen 9">
              <a:extLst>
                <a:ext uri="{FF2B5EF4-FFF2-40B4-BE49-F238E27FC236}">
                  <a16:creationId xmlns:a16="http://schemas.microsoft.com/office/drawing/2014/main" id="{58C5AC56-3BBB-4173-2437-8F16CD6670DA}"/>
                </a:ext>
              </a:extLst>
            </p:cNvPr>
            <p:cNvPicPr>
              <a:picLocks noChangeAspect="1"/>
            </p:cNvPicPr>
            <p:nvPr/>
          </p:nvPicPr>
          <p:blipFill>
            <a:blip r:embed="rId5">
              <a:extLst>
                <a:ext uri="{28A0092B-C50C-407E-A947-70E740481C1C}">
                  <a14:useLocalDpi xmlns:a14="http://schemas.microsoft.com/office/drawing/2010/main" val="0"/>
                </a:ext>
              </a:extLst>
            </a:blip>
            <a:srcRect l="16441" t="27" r="30365" b="43931"/>
            <a:stretch>
              <a:fillRect/>
            </a:stretch>
          </p:blipFill>
          <p:spPr>
            <a:xfrm rot="12295098">
              <a:off x="3539661" y="2673187"/>
              <a:ext cx="1267965" cy="1781128"/>
            </a:xfrm>
            <a:custGeom>
              <a:avLst/>
              <a:gdLst>
                <a:gd name="connsiteX0" fmla="*/ 414837 w 1267965"/>
                <a:gd name="connsiteY0" fmla="*/ 0 h 1781128"/>
                <a:gd name="connsiteX1" fmla="*/ 1267960 w 1267965"/>
                <a:gd name="connsiteY1" fmla="*/ 1781128 h 1781128"/>
                <a:gd name="connsiteX2" fmla="*/ 594121 w 1267965"/>
                <a:gd name="connsiteY2" fmla="*/ 1779706 h 1781128"/>
                <a:gd name="connsiteX3" fmla="*/ 13780 w 1267965"/>
                <a:gd name="connsiteY3" fmla="*/ 528409 h 1781128"/>
                <a:gd name="connsiteX4" fmla="*/ 0 w 1267965"/>
                <a:gd name="connsiteY4" fmla="*/ 517943 h 1781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7965" h="1781128">
                  <a:moveTo>
                    <a:pt x="414837" y="0"/>
                  </a:moveTo>
                  <a:cubicBezTo>
                    <a:pt x="955417" y="432967"/>
                    <a:pt x="1269421" y="1088534"/>
                    <a:pt x="1267960" y="1781128"/>
                  </a:cubicBezTo>
                  <a:lnTo>
                    <a:pt x="594121" y="1779706"/>
                  </a:lnTo>
                  <a:cubicBezTo>
                    <a:pt x="595183" y="1276438"/>
                    <a:pt x="369193" y="826292"/>
                    <a:pt x="13780" y="528409"/>
                  </a:cubicBezTo>
                  <a:lnTo>
                    <a:pt x="0" y="517943"/>
                  </a:lnTo>
                  <a:close/>
                </a:path>
              </a:pathLst>
            </a:custGeom>
          </p:spPr>
        </p:pic>
        <p:pic>
          <p:nvPicPr>
            <p:cNvPr id="11" name="Imagen 10">
              <a:extLst>
                <a:ext uri="{FF2B5EF4-FFF2-40B4-BE49-F238E27FC236}">
                  <a16:creationId xmlns:a16="http://schemas.microsoft.com/office/drawing/2014/main" id="{6ECB5B39-6442-7EDE-89CD-C7DE750EFAEA}"/>
                </a:ext>
              </a:extLst>
            </p:cNvPr>
            <p:cNvPicPr>
              <a:picLocks noChangeAspect="1"/>
            </p:cNvPicPr>
            <p:nvPr/>
          </p:nvPicPr>
          <p:blipFill>
            <a:blip r:embed="rId6">
              <a:extLst>
                <a:ext uri="{28A0092B-C50C-407E-A947-70E740481C1C}">
                  <a14:useLocalDpi xmlns:a14="http://schemas.microsoft.com/office/drawing/2010/main" val="0"/>
                </a:ext>
              </a:extLst>
            </a:blip>
            <a:srcRect l="14815" t="25588" r="6107" b="24373"/>
            <a:stretch>
              <a:fillRect/>
            </a:stretch>
          </p:blipFill>
          <p:spPr>
            <a:xfrm rot="12845660">
              <a:off x="3906885" y="4462820"/>
              <a:ext cx="1970551" cy="872840"/>
            </a:xfrm>
            <a:custGeom>
              <a:avLst/>
              <a:gdLst>
                <a:gd name="connsiteX0" fmla="*/ 0 w 1970551"/>
                <a:gd name="connsiteY0" fmla="*/ 164418 h 872840"/>
                <a:gd name="connsiteX1" fmla="*/ 1970551 w 1970551"/>
                <a:gd name="connsiteY1" fmla="*/ 295370 h 872840"/>
                <a:gd name="connsiteX2" fmla="*/ 1643619 w 1970551"/>
                <a:gd name="connsiteY2" fmla="*/ 872840 h 872840"/>
                <a:gd name="connsiteX3" fmla="*/ 1522422 w 1970551"/>
                <a:gd name="connsiteY3" fmla="*/ 808287 h 872840"/>
                <a:gd name="connsiteX4" fmla="*/ 594348 w 1970551"/>
                <a:gd name="connsiteY4" fmla="*/ 676033 h 872840"/>
                <a:gd name="connsiteX5" fmla="*/ 280692 w 1970551"/>
                <a:gd name="connsiteY5" fmla="*/ 759349 h 872840"/>
                <a:gd name="connsiteX6" fmla="*/ 245501 w 1970551"/>
                <a:gd name="connsiteY6" fmla="*/ 774745 h 872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70551" h="872840">
                  <a:moveTo>
                    <a:pt x="0" y="164418"/>
                  </a:moveTo>
                  <a:cubicBezTo>
                    <a:pt x="642558" y="-94048"/>
                    <a:pt x="1367845" y="-45849"/>
                    <a:pt x="1970551" y="295370"/>
                  </a:cubicBezTo>
                  <a:lnTo>
                    <a:pt x="1643619" y="872840"/>
                  </a:lnTo>
                  <a:lnTo>
                    <a:pt x="1522422" y="808287"/>
                  </a:lnTo>
                  <a:cubicBezTo>
                    <a:pt x="1242436" y="676028"/>
                    <a:pt x="921998" y="623815"/>
                    <a:pt x="594348" y="676033"/>
                  </a:cubicBezTo>
                  <a:cubicBezTo>
                    <a:pt x="485131" y="693439"/>
                    <a:pt x="380282" y="721625"/>
                    <a:pt x="280692" y="759349"/>
                  </a:cubicBezTo>
                  <a:lnTo>
                    <a:pt x="245501" y="774745"/>
                  </a:lnTo>
                  <a:close/>
                </a:path>
              </a:pathLst>
            </a:custGeom>
          </p:spPr>
        </p:pic>
        <p:pic>
          <p:nvPicPr>
            <p:cNvPr id="12" name="Imagen 11">
              <a:extLst>
                <a:ext uri="{FF2B5EF4-FFF2-40B4-BE49-F238E27FC236}">
                  <a16:creationId xmlns:a16="http://schemas.microsoft.com/office/drawing/2014/main" id="{555F7680-A941-7F64-4530-643B24A6D735}"/>
                </a:ext>
              </a:extLst>
            </p:cNvPr>
            <p:cNvPicPr>
              <a:picLocks noChangeAspect="1"/>
            </p:cNvPicPr>
            <p:nvPr/>
          </p:nvPicPr>
          <p:blipFill>
            <a:blip r:embed="rId7">
              <a:extLst>
                <a:ext uri="{28A0092B-C50C-407E-A947-70E740481C1C}">
                  <a14:useLocalDpi xmlns:a14="http://schemas.microsoft.com/office/drawing/2010/main" val="0"/>
                </a:ext>
              </a:extLst>
            </a:blip>
            <a:srcRect l="29757" t="493" r="30904" b="1689"/>
            <a:stretch>
              <a:fillRect/>
            </a:stretch>
          </p:blipFill>
          <p:spPr>
            <a:xfrm rot="6136372">
              <a:off x="5920654" y="4351821"/>
              <a:ext cx="1277856" cy="1779007"/>
            </a:xfrm>
            <a:custGeom>
              <a:avLst/>
              <a:gdLst>
                <a:gd name="connsiteX0" fmla="*/ 418159 w 1277856"/>
                <a:gd name="connsiteY0" fmla="*/ 0 h 1779007"/>
                <a:gd name="connsiteX1" fmla="*/ 1277856 w 1277856"/>
                <a:gd name="connsiteY1" fmla="*/ 1777964 h 1779007"/>
                <a:gd name="connsiteX2" fmla="*/ 620004 w 1277856"/>
                <a:gd name="connsiteY2" fmla="*/ 1779007 h 1779007"/>
                <a:gd name="connsiteX3" fmla="*/ 616209 w 1277856"/>
                <a:gd name="connsiteY3" fmla="*/ 1658847 h 1779007"/>
                <a:gd name="connsiteX4" fmla="*/ 66393 w 1277856"/>
                <a:gd name="connsiteY4" fmla="*/ 578381 h 1779007"/>
                <a:gd name="connsiteX5" fmla="*/ 0 w 1277856"/>
                <a:gd name="connsiteY5" fmla="*/ 526062 h 177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77856" h="1779007">
                  <a:moveTo>
                    <a:pt x="418159" y="0"/>
                  </a:moveTo>
                  <a:cubicBezTo>
                    <a:pt x="960335" y="430967"/>
                    <a:pt x="1276758" y="1085370"/>
                    <a:pt x="1277856" y="1777964"/>
                  </a:cubicBezTo>
                  <a:lnTo>
                    <a:pt x="620004" y="1779007"/>
                  </a:lnTo>
                  <a:lnTo>
                    <a:pt x="616209" y="1658847"/>
                  </a:lnTo>
                  <a:cubicBezTo>
                    <a:pt x="581786" y="1239568"/>
                    <a:pt x="380986" y="851956"/>
                    <a:pt x="66393" y="578381"/>
                  </a:cubicBezTo>
                  <a:lnTo>
                    <a:pt x="0" y="526062"/>
                  </a:lnTo>
                  <a:close/>
                </a:path>
              </a:pathLst>
            </a:custGeom>
          </p:spPr>
        </p:pic>
        <p:pic>
          <p:nvPicPr>
            <p:cNvPr id="13" name="Imagen 12">
              <a:extLst>
                <a:ext uri="{FF2B5EF4-FFF2-40B4-BE49-F238E27FC236}">
                  <a16:creationId xmlns:a16="http://schemas.microsoft.com/office/drawing/2014/main" id="{2FDFA2B6-2AD9-524A-987E-D3E410AF1259}"/>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rcRect l="37901" t="2169" r="23725" b="372"/>
            <a:stretch>
              <a:fillRect/>
            </a:stretch>
          </p:blipFill>
          <p:spPr>
            <a:xfrm rot="2987903">
              <a:off x="7128138" y="3260183"/>
              <a:ext cx="1255077" cy="1793324"/>
            </a:xfrm>
            <a:custGeom>
              <a:avLst/>
              <a:gdLst>
                <a:gd name="connsiteX0" fmla="*/ 427704 w 1255077"/>
                <a:gd name="connsiteY0" fmla="*/ 0 h 1793324"/>
                <a:gd name="connsiteX1" fmla="*/ 1254761 w 1255077"/>
                <a:gd name="connsiteY1" fmla="*/ 1793324 h 1793324"/>
                <a:gd name="connsiteX2" fmla="*/ 582843 w 1255077"/>
                <a:gd name="connsiteY2" fmla="*/ 1782122 h 1793324"/>
                <a:gd name="connsiteX3" fmla="*/ 583743 w 1255077"/>
                <a:gd name="connsiteY3" fmla="*/ 1709798 h 1793324"/>
                <a:gd name="connsiteX4" fmla="*/ 433974 w 1255077"/>
                <a:gd name="connsiteY4" fmla="*/ 1084462 h 1793324"/>
                <a:gd name="connsiteX5" fmla="*/ 55564 w 1255077"/>
                <a:gd name="connsiteY5" fmla="*/ 564575 h 1793324"/>
                <a:gd name="connsiteX6" fmla="*/ 0 w 1255077"/>
                <a:gd name="connsiteY6" fmla="*/ 518332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5077" h="1793324">
                  <a:moveTo>
                    <a:pt x="427704" y="0"/>
                  </a:moveTo>
                  <a:cubicBezTo>
                    <a:pt x="961897" y="440792"/>
                    <a:pt x="1266305" y="1100845"/>
                    <a:pt x="1254761" y="1793324"/>
                  </a:cubicBezTo>
                  <a:lnTo>
                    <a:pt x="582843" y="1782122"/>
                  </a:lnTo>
                  <a:lnTo>
                    <a:pt x="583743" y="1709798"/>
                  </a:lnTo>
                  <a:cubicBezTo>
                    <a:pt x="576187" y="1499849"/>
                    <a:pt x="527651" y="1287576"/>
                    <a:pt x="433974" y="1084462"/>
                  </a:cubicBezTo>
                  <a:cubicBezTo>
                    <a:pt x="340297" y="881347"/>
                    <a:pt x="210349" y="706622"/>
                    <a:pt x="55564" y="564575"/>
                  </a:cubicBezTo>
                  <a:lnTo>
                    <a:pt x="0" y="518332"/>
                  </a:lnTo>
                  <a:close/>
                </a:path>
              </a:pathLst>
            </a:custGeom>
          </p:spPr>
        </p:pic>
        <p:pic>
          <p:nvPicPr>
            <p:cNvPr id="14" name="Imagen 13">
              <a:extLst>
                <a:ext uri="{FF2B5EF4-FFF2-40B4-BE49-F238E27FC236}">
                  <a16:creationId xmlns:a16="http://schemas.microsoft.com/office/drawing/2014/main" id="{663BA37B-5B08-5F70-946F-E43F12A47244}"/>
                </a:ext>
              </a:extLst>
            </p:cNvPr>
            <p:cNvPicPr>
              <a:picLocks noChangeAspect="1"/>
            </p:cNvPicPr>
            <p:nvPr/>
          </p:nvPicPr>
          <p:blipFill>
            <a:blip r:embed="rId10">
              <a:extLst>
                <a:ext uri="{28A0092B-C50C-407E-A947-70E740481C1C}">
                  <a14:useLocalDpi xmlns:a14="http://schemas.microsoft.com/office/drawing/2010/main" val="0"/>
                </a:ext>
              </a:extLst>
            </a:blip>
            <a:srcRect l="59626" t="4305" r="156" b="1556"/>
            <a:stretch>
              <a:fillRect/>
            </a:stretch>
          </p:blipFill>
          <p:spPr>
            <a:xfrm rot="18466978">
              <a:off x="5707421" y="721304"/>
              <a:ext cx="1268126" cy="1781014"/>
            </a:xfrm>
            <a:custGeom>
              <a:avLst/>
              <a:gdLst>
                <a:gd name="connsiteX0" fmla="*/ 414768 w 1268126"/>
                <a:gd name="connsiteY0" fmla="*/ 0 h 1781014"/>
                <a:gd name="connsiteX1" fmla="*/ 1268122 w 1268126"/>
                <a:gd name="connsiteY1" fmla="*/ 1781014 h 1781014"/>
                <a:gd name="connsiteX2" fmla="*/ 610271 w 1268126"/>
                <a:gd name="connsiteY2" fmla="*/ 1779713 h 1781014"/>
                <a:gd name="connsiteX3" fmla="*/ 611499 w 1268126"/>
                <a:gd name="connsiteY3" fmla="*/ 1741319 h 1781014"/>
                <a:gd name="connsiteX4" fmla="*/ 572380 w 1268126"/>
                <a:gd name="connsiteY4" fmla="*/ 1419154 h 1781014"/>
                <a:gd name="connsiteX5" fmla="*/ 104943 w 1268126"/>
                <a:gd name="connsiteY5" fmla="*/ 606556 h 1781014"/>
                <a:gd name="connsiteX6" fmla="*/ 0 w 1268126"/>
                <a:gd name="connsiteY6" fmla="*/ 517998 h 1781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8126" h="1781014">
                  <a:moveTo>
                    <a:pt x="414768" y="0"/>
                  </a:moveTo>
                  <a:cubicBezTo>
                    <a:pt x="955404" y="432896"/>
                    <a:pt x="1269492" y="1088422"/>
                    <a:pt x="1268122" y="1781014"/>
                  </a:cubicBezTo>
                  <a:lnTo>
                    <a:pt x="610271" y="1779713"/>
                  </a:lnTo>
                  <a:lnTo>
                    <a:pt x="611499" y="1741319"/>
                  </a:lnTo>
                  <a:cubicBezTo>
                    <a:pt x="609542" y="1634842"/>
                    <a:pt x="596776" y="1527024"/>
                    <a:pt x="572380" y="1419154"/>
                  </a:cubicBezTo>
                  <a:cubicBezTo>
                    <a:pt x="499191" y="1095542"/>
                    <a:pt x="331716" y="817407"/>
                    <a:pt x="104943" y="606556"/>
                  </a:cubicBezTo>
                  <a:lnTo>
                    <a:pt x="0" y="517998"/>
                  </a:lnTo>
                  <a:close/>
                </a:path>
              </a:pathLst>
            </a:custGeom>
          </p:spPr>
        </p:pic>
      </p:grpSp>
      <p:pic>
        <p:nvPicPr>
          <p:cNvPr id="15" name="Grafik 13">
            <a:extLst>
              <a:ext uri="{FF2B5EF4-FFF2-40B4-BE49-F238E27FC236}">
                <a16:creationId xmlns:a16="http://schemas.microsoft.com/office/drawing/2014/main" id="{FE413A05-B038-506E-C3B6-010720B74C17}"/>
              </a:ext>
            </a:extLst>
          </p:cNvPr>
          <p:cNvPicPr>
            <a:picLocks noChangeAspect="1"/>
          </p:cNvPicPr>
          <p:nvPr/>
        </p:nvPicPr>
        <p:blipFill>
          <a:blip r:embed="rId11">
            <a:extLst>
              <a:ext uri="{28A0092B-C50C-407E-A947-70E740481C1C}">
                <a14:useLocalDpi xmlns:a14="http://schemas.microsoft.com/office/drawing/2010/main" val="0"/>
              </a:ext>
              <a:ext uri="{837473B0-CC2E-450A-ABE3-18F120FF3D39}">
                <a1611:picAttrSrcUrl xmlns:a1611="http://schemas.microsoft.com/office/drawing/2016/11/main" r:id="rId12"/>
              </a:ext>
            </a:extLst>
          </a:blip>
          <a:stretch>
            <a:fillRect/>
          </a:stretch>
        </p:blipFill>
        <p:spPr>
          <a:xfrm rot="18446724">
            <a:off x="10935959" y="768670"/>
            <a:ext cx="5309023" cy="4100667"/>
          </a:xfrm>
          <a:prstGeom prst="rect">
            <a:avLst/>
          </a:prstGeom>
        </p:spPr>
      </p:pic>
      <p:sp>
        <p:nvSpPr>
          <p:cNvPr id="16" name="Inhaltsplatzhalter 15">
            <a:extLst>
              <a:ext uri="{FF2B5EF4-FFF2-40B4-BE49-F238E27FC236}">
                <a16:creationId xmlns:a16="http://schemas.microsoft.com/office/drawing/2014/main" id="{BE335EA8-6826-6ADE-286B-A670DBF5D26F}"/>
              </a:ext>
            </a:extLst>
          </p:cNvPr>
          <p:cNvSpPr>
            <a:spLocks noGrp="1"/>
          </p:cNvSpPr>
          <p:nvPr>
            <p:ph idx="4294967295"/>
          </p:nvPr>
        </p:nvSpPr>
        <p:spPr>
          <a:xfrm>
            <a:off x="220362" y="1327648"/>
            <a:ext cx="11362038" cy="4658286"/>
          </a:xfrm>
          <a:prstGeom prst="rect">
            <a:avLst/>
          </a:prstGeom>
        </p:spPr>
        <p:txBody>
          <a:bodyPr/>
          <a:lstStyle/>
          <a:p>
            <a:endParaRPr lang="de-DE"/>
          </a:p>
        </p:txBody>
      </p:sp>
      <p:sp>
        <p:nvSpPr>
          <p:cNvPr id="17" name="Textplatzhalter 16">
            <a:extLst>
              <a:ext uri="{FF2B5EF4-FFF2-40B4-BE49-F238E27FC236}">
                <a16:creationId xmlns:a16="http://schemas.microsoft.com/office/drawing/2014/main" id="{7E58A318-F32D-023E-1C36-66C46B33731B}"/>
              </a:ext>
            </a:extLst>
          </p:cNvPr>
          <p:cNvSpPr>
            <a:spLocks noGrp="1"/>
          </p:cNvSpPr>
          <p:nvPr>
            <p:ph type="body" sz="quarter" idx="13"/>
          </p:nvPr>
        </p:nvSpPr>
        <p:spPr/>
        <p:txBody>
          <a:bodyPr/>
          <a:lstStyle/>
          <a:p>
            <a:endParaRPr lang="de-DE"/>
          </a:p>
        </p:txBody>
      </p:sp>
    </p:spTree>
    <p:extLst>
      <p:ext uri="{BB962C8B-B14F-4D97-AF65-F5344CB8AC3E}">
        <p14:creationId xmlns:p14="http://schemas.microsoft.com/office/powerpoint/2010/main" val="28898393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F20B5871-6BE4-1134-F23A-75B5E2CB528A}"/>
            </a:ext>
          </a:extLst>
        </p:cNvPr>
        <p:cNvGrpSpPr/>
        <p:nvPr/>
      </p:nvGrpSpPr>
      <p:grpSpPr>
        <a:xfrm>
          <a:off x="0" y="0"/>
          <a:ext cx="0" cy="0"/>
          <a:chOff x="0" y="0"/>
          <a:chExt cx="0" cy="0"/>
        </a:xfrm>
      </p:grpSpPr>
      <p:sp>
        <p:nvSpPr>
          <p:cNvPr id="2" name="Textfeld 1">
            <a:extLst>
              <a:ext uri="{FF2B5EF4-FFF2-40B4-BE49-F238E27FC236}">
                <a16:creationId xmlns:a16="http://schemas.microsoft.com/office/drawing/2014/main" id="{8293DD96-8C7F-5428-9C5B-250A9404F19C}"/>
              </a:ext>
            </a:extLst>
          </p:cNvPr>
          <p:cNvSpPr txBox="1"/>
          <p:nvPr/>
        </p:nvSpPr>
        <p:spPr>
          <a:xfrm>
            <a:off x="3371851" y="554056"/>
            <a:ext cx="6534150" cy="707886"/>
          </a:xfrm>
          <a:prstGeom prst="rect">
            <a:avLst/>
          </a:prstGeom>
          <a:noFill/>
        </p:spPr>
        <p:txBody>
          <a:bodyPr wrap="square" rtlCol="0">
            <a:spAutoFit/>
          </a:bodyPr>
          <a:lstStyle/>
          <a:p>
            <a:pPr algn="ctr"/>
            <a:r>
              <a:rPr lang="de-DE" sz="4000" dirty="0">
                <a:latin typeface="Arial Black" panose="020B0A04020102020204" pitchFamily="34" charset="0"/>
              </a:rPr>
              <a:t>Passwörter</a:t>
            </a:r>
            <a:endParaRPr lang="es-MX" sz="4000" dirty="0">
              <a:latin typeface="Arial Black" panose="020B0A04020102020204" pitchFamily="34" charset="0"/>
            </a:endParaRPr>
          </a:p>
        </p:txBody>
      </p:sp>
      <p:grpSp>
        <p:nvGrpSpPr>
          <p:cNvPr id="5" name="Grupo 4">
            <a:extLst>
              <a:ext uri="{FF2B5EF4-FFF2-40B4-BE49-F238E27FC236}">
                <a16:creationId xmlns:a16="http://schemas.microsoft.com/office/drawing/2014/main" id="{772ECE96-BB9A-5DBF-124B-E9165A4B5A81}"/>
              </a:ext>
            </a:extLst>
          </p:cNvPr>
          <p:cNvGrpSpPr>
            <a:grpSpLocks noChangeAspect="1"/>
          </p:cNvGrpSpPr>
          <p:nvPr/>
        </p:nvGrpSpPr>
        <p:grpSpPr>
          <a:xfrm rot="12330038">
            <a:off x="-4458813" y="3773374"/>
            <a:ext cx="6552000" cy="6282659"/>
            <a:chOff x="3539661" y="977748"/>
            <a:chExt cx="5112678" cy="4902505"/>
          </a:xfrm>
        </p:grpSpPr>
        <p:pic>
          <p:nvPicPr>
            <p:cNvPr id="6" name="Imagen 5">
              <a:extLst>
                <a:ext uri="{FF2B5EF4-FFF2-40B4-BE49-F238E27FC236}">
                  <a16:creationId xmlns:a16="http://schemas.microsoft.com/office/drawing/2014/main" id="{D27FF807-9A95-6CC0-80D2-402E0BB7EBFB}"/>
                </a:ext>
              </a:extLst>
            </p:cNvPr>
            <p:cNvPicPr>
              <a:picLocks noChangeAspect="1"/>
            </p:cNvPicPr>
            <p:nvPr/>
          </p:nvPicPr>
          <p:blipFill>
            <a:blip r:embed="rId3">
              <a:extLst>
                <a:ext uri="{28A0092B-C50C-407E-A947-70E740481C1C}">
                  <a14:useLocalDpi xmlns:a14="http://schemas.microsoft.com/office/drawing/2010/main" val="0"/>
                </a:ext>
              </a:extLst>
            </a:blip>
            <a:srcRect l="41649" r="3741"/>
            <a:stretch>
              <a:fillRect/>
            </a:stretch>
          </p:blipFill>
          <p:spPr>
            <a:xfrm>
              <a:off x="7030610" y="1677742"/>
              <a:ext cx="1273830" cy="1751258"/>
            </a:xfrm>
            <a:custGeom>
              <a:avLst/>
              <a:gdLst>
                <a:gd name="connsiteX0" fmla="*/ 401477 w 1273830"/>
                <a:gd name="connsiteY0" fmla="*/ 0 h 1751258"/>
                <a:gd name="connsiteX1" fmla="*/ 427231 w 1273830"/>
                <a:gd name="connsiteY1" fmla="*/ 0 h 1751258"/>
                <a:gd name="connsiteX2" fmla="*/ 604944 w 1273830"/>
                <a:gd name="connsiteY2" fmla="*/ 157995 h 1751258"/>
                <a:gd name="connsiteX3" fmla="*/ 1259132 w 1273830"/>
                <a:gd name="connsiteY3" fmla="*/ 1505660 h 1751258"/>
                <a:gd name="connsiteX4" fmla="*/ 1273830 w 1273830"/>
                <a:gd name="connsiteY4" fmla="*/ 1751258 h 1751258"/>
                <a:gd name="connsiteX5" fmla="*/ 617072 w 1273830"/>
                <a:gd name="connsiteY5" fmla="*/ 1751258 h 1751258"/>
                <a:gd name="connsiteX6" fmla="*/ 617728 w 1273830"/>
                <a:gd name="connsiteY6" fmla="*/ 1726860 h 1751258"/>
                <a:gd name="connsiteX7" fmla="*/ 576967 w 1273830"/>
                <a:gd name="connsiteY7" fmla="*/ 1404898 h 1751258"/>
                <a:gd name="connsiteX8" fmla="*/ 105393 w 1273830"/>
                <a:gd name="connsiteY8" fmla="*/ 594694 h 1751258"/>
                <a:gd name="connsiteX9" fmla="*/ 0 w 1273830"/>
                <a:gd name="connsiteY9" fmla="*/ 506673 h 175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3830" h="1751258">
                  <a:moveTo>
                    <a:pt x="401477" y="0"/>
                  </a:moveTo>
                  <a:lnTo>
                    <a:pt x="427231" y="0"/>
                  </a:lnTo>
                  <a:lnTo>
                    <a:pt x="604944" y="157995"/>
                  </a:lnTo>
                  <a:cubicBezTo>
                    <a:pt x="968753" y="520386"/>
                    <a:pt x="1199452" y="995638"/>
                    <a:pt x="1259132" y="1505660"/>
                  </a:cubicBezTo>
                  <a:lnTo>
                    <a:pt x="1273830" y="1751258"/>
                  </a:lnTo>
                  <a:lnTo>
                    <a:pt x="617072" y="1751258"/>
                  </a:lnTo>
                  <a:lnTo>
                    <a:pt x="617728" y="1726860"/>
                  </a:lnTo>
                  <a:cubicBezTo>
                    <a:pt x="615228" y="1620394"/>
                    <a:pt x="601913" y="1512643"/>
                    <a:pt x="576967" y="1404898"/>
                  </a:cubicBezTo>
                  <a:cubicBezTo>
                    <a:pt x="502129" y="1081664"/>
                    <a:pt x="333238" y="804386"/>
                    <a:pt x="105393" y="594694"/>
                  </a:cubicBezTo>
                  <a:lnTo>
                    <a:pt x="0" y="506673"/>
                  </a:lnTo>
                  <a:close/>
                </a:path>
              </a:pathLst>
            </a:custGeom>
          </p:spPr>
        </p:pic>
        <p:pic>
          <p:nvPicPr>
            <p:cNvPr id="9" name="Imagen 8">
              <a:extLst>
                <a:ext uri="{FF2B5EF4-FFF2-40B4-BE49-F238E27FC236}">
                  <a16:creationId xmlns:a16="http://schemas.microsoft.com/office/drawing/2014/main" id="{222C44A2-6CD7-2432-2D54-63324F49B751}"/>
                </a:ext>
              </a:extLst>
            </p:cNvPr>
            <p:cNvPicPr>
              <a:picLocks noChangeAspect="1"/>
            </p:cNvPicPr>
            <p:nvPr/>
          </p:nvPicPr>
          <p:blipFill>
            <a:blip r:embed="rId4">
              <a:extLst>
                <a:ext uri="{28A0092B-C50C-407E-A947-70E740481C1C}">
                  <a14:useLocalDpi xmlns:a14="http://schemas.microsoft.com/office/drawing/2010/main" val="0"/>
                </a:ext>
              </a:extLst>
            </a:blip>
            <a:srcRect l="14293" t="14259" r="16800" b="21459"/>
            <a:stretch>
              <a:fillRect/>
            </a:stretch>
          </p:blipFill>
          <p:spPr>
            <a:xfrm rot="15378051">
              <a:off x="4151860" y="1178185"/>
              <a:ext cx="1273364" cy="1781813"/>
            </a:xfrm>
            <a:custGeom>
              <a:avLst/>
              <a:gdLst>
                <a:gd name="connsiteX0" fmla="*/ 421665 w 1273364"/>
                <a:gd name="connsiteY0" fmla="*/ 0 h 1781813"/>
                <a:gd name="connsiteX1" fmla="*/ 1273355 w 1273364"/>
                <a:gd name="connsiteY1" fmla="*/ 1781813 h 1781813"/>
                <a:gd name="connsiteX2" fmla="*/ 609766 w 1273364"/>
                <a:gd name="connsiteY2" fmla="*/ 1779880 h 1781813"/>
                <a:gd name="connsiteX3" fmla="*/ 610263 w 1273364"/>
                <a:gd name="connsiteY3" fmla="*/ 1762584 h 1781813"/>
                <a:gd name="connsiteX4" fmla="*/ 0 w 1273364"/>
                <a:gd name="connsiteY4" fmla="*/ 525603 h 17818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3364" h="1781813">
                  <a:moveTo>
                    <a:pt x="421665" y="0"/>
                  </a:moveTo>
                  <a:cubicBezTo>
                    <a:pt x="961897" y="433401"/>
                    <a:pt x="1275374" y="1089221"/>
                    <a:pt x="1273355" y="1781813"/>
                  </a:cubicBezTo>
                  <a:lnTo>
                    <a:pt x="609766" y="1779880"/>
                  </a:lnTo>
                  <a:lnTo>
                    <a:pt x="610263" y="1762584"/>
                  </a:lnTo>
                  <a:cubicBezTo>
                    <a:pt x="601293" y="1298934"/>
                    <a:pt x="392556" y="840532"/>
                    <a:pt x="0" y="525603"/>
                  </a:cubicBezTo>
                  <a:close/>
                </a:path>
              </a:pathLst>
            </a:custGeom>
          </p:spPr>
        </p:pic>
        <p:pic>
          <p:nvPicPr>
            <p:cNvPr id="10" name="Imagen 9">
              <a:extLst>
                <a:ext uri="{FF2B5EF4-FFF2-40B4-BE49-F238E27FC236}">
                  <a16:creationId xmlns:a16="http://schemas.microsoft.com/office/drawing/2014/main" id="{802D0D78-C479-6932-C776-0F8A8BD3F8A1}"/>
                </a:ext>
              </a:extLst>
            </p:cNvPr>
            <p:cNvPicPr>
              <a:picLocks noChangeAspect="1"/>
            </p:cNvPicPr>
            <p:nvPr/>
          </p:nvPicPr>
          <p:blipFill>
            <a:blip r:embed="rId5">
              <a:extLst>
                <a:ext uri="{28A0092B-C50C-407E-A947-70E740481C1C}">
                  <a14:useLocalDpi xmlns:a14="http://schemas.microsoft.com/office/drawing/2010/main" val="0"/>
                </a:ext>
              </a:extLst>
            </a:blip>
            <a:srcRect l="16441" t="27" r="30365" b="43931"/>
            <a:stretch>
              <a:fillRect/>
            </a:stretch>
          </p:blipFill>
          <p:spPr>
            <a:xfrm rot="12295098">
              <a:off x="3539661" y="2673187"/>
              <a:ext cx="1267965" cy="1781128"/>
            </a:xfrm>
            <a:custGeom>
              <a:avLst/>
              <a:gdLst>
                <a:gd name="connsiteX0" fmla="*/ 414837 w 1267965"/>
                <a:gd name="connsiteY0" fmla="*/ 0 h 1781128"/>
                <a:gd name="connsiteX1" fmla="*/ 1267960 w 1267965"/>
                <a:gd name="connsiteY1" fmla="*/ 1781128 h 1781128"/>
                <a:gd name="connsiteX2" fmla="*/ 594121 w 1267965"/>
                <a:gd name="connsiteY2" fmla="*/ 1779706 h 1781128"/>
                <a:gd name="connsiteX3" fmla="*/ 13780 w 1267965"/>
                <a:gd name="connsiteY3" fmla="*/ 528409 h 1781128"/>
                <a:gd name="connsiteX4" fmla="*/ 0 w 1267965"/>
                <a:gd name="connsiteY4" fmla="*/ 517943 h 1781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7965" h="1781128">
                  <a:moveTo>
                    <a:pt x="414837" y="0"/>
                  </a:moveTo>
                  <a:cubicBezTo>
                    <a:pt x="955417" y="432967"/>
                    <a:pt x="1269421" y="1088534"/>
                    <a:pt x="1267960" y="1781128"/>
                  </a:cubicBezTo>
                  <a:lnTo>
                    <a:pt x="594121" y="1779706"/>
                  </a:lnTo>
                  <a:cubicBezTo>
                    <a:pt x="595183" y="1276438"/>
                    <a:pt x="369193" y="826292"/>
                    <a:pt x="13780" y="528409"/>
                  </a:cubicBezTo>
                  <a:lnTo>
                    <a:pt x="0" y="517943"/>
                  </a:lnTo>
                  <a:close/>
                </a:path>
              </a:pathLst>
            </a:custGeom>
          </p:spPr>
        </p:pic>
        <p:pic>
          <p:nvPicPr>
            <p:cNvPr id="11" name="Imagen 10">
              <a:extLst>
                <a:ext uri="{FF2B5EF4-FFF2-40B4-BE49-F238E27FC236}">
                  <a16:creationId xmlns:a16="http://schemas.microsoft.com/office/drawing/2014/main" id="{719BFA66-1412-FCB1-B1B8-0DBCB62CE28C}"/>
                </a:ext>
              </a:extLst>
            </p:cNvPr>
            <p:cNvPicPr>
              <a:picLocks noChangeAspect="1"/>
            </p:cNvPicPr>
            <p:nvPr/>
          </p:nvPicPr>
          <p:blipFill>
            <a:blip r:embed="rId6">
              <a:extLst>
                <a:ext uri="{28A0092B-C50C-407E-A947-70E740481C1C}">
                  <a14:useLocalDpi xmlns:a14="http://schemas.microsoft.com/office/drawing/2010/main" val="0"/>
                </a:ext>
              </a:extLst>
            </a:blip>
            <a:srcRect l="14815" t="25588" r="6107" b="24373"/>
            <a:stretch>
              <a:fillRect/>
            </a:stretch>
          </p:blipFill>
          <p:spPr>
            <a:xfrm rot="12845660">
              <a:off x="3906885" y="4462820"/>
              <a:ext cx="1970551" cy="872840"/>
            </a:xfrm>
            <a:custGeom>
              <a:avLst/>
              <a:gdLst>
                <a:gd name="connsiteX0" fmla="*/ 0 w 1970551"/>
                <a:gd name="connsiteY0" fmla="*/ 164418 h 872840"/>
                <a:gd name="connsiteX1" fmla="*/ 1970551 w 1970551"/>
                <a:gd name="connsiteY1" fmla="*/ 295370 h 872840"/>
                <a:gd name="connsiteX2" fmla="*/ 1643619 w 1970551"/>
                <a:gd name="connsiteY2" fmla="*/ 872840 h 872840"/>
                <a:gd name="connsiteX3" fmla="*/ 1522422 w 1970551"/>
                <a:gd name="connsiteY3" fmla="*/ 808287 h 872840"/>
                <a:gd name="connsiteX4" fmla="*/ 594348 w 1970551"/>
                <a:gd name="connsiteY4" fmla="*/ 676033 h 872840"/>
                <a:gd name="connsiteX5" fmla="*/ 280692 w 1970551"/>
                <a:gd name="connsiteY5" fmla="*/ 759349 h 872840"/>
                <a:gd name="connsiteX6" fmla="*/ 245501 w 1970551"/>
                <a:gd name="connsiteY6" fmla="*/ 774745 h 872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70551" h="872840">
                  <a:moveTo>
                    <a:pt x="0" y="164418"/>
                  </a:moveTo>
                  <a:cubicBezTo>
                    <a:pt x="642558" y="-94048"/>
                    <a:pt x="1367845" y="-45849"/>
                    <a:pt x="1970551" y="295370"/>
                  </a:cubicBezTo>
                  <a:lnTo>
                    <a:pt x="1643619" y="872840"/>
                  </a:lnTo>
                  <a:lnTo>
                    <a:pt x="1522422" y="808287"/>
                  </a:lnTo>
                  <a:cubicBezTo>
                    <a:pt x="1242436" y="676028"/>
                    <a:pt x="921998" y="623815"/>
                    <a:pt x="594348" y="676033"/>
                  </a:cubicBezTo>
                  <a:cubicBezTo>
                    <a:pt x="485131" y="693439"/>
                    <a:pt x="380282" y="721625"/>
                    <a:pt x="280692" y="759349"/>
                  </a:cubicBezTo>
                  <a:lnTo>
                    <a:pt x="245501" y="774745"/>
                  </a:lnTo>
                  <a:close/>
                </a:path>
              </a:pathLst>
            </a:custGeom>
          </p:spPr>
        </p:pic>
        <p:pic>
          <p:nvPicPr>
            <p:cNvPr id="12" name="Imagen 11">
              <a:extLst>
                <a:ext uri="{FF2B5EF4-FFF2-40B4-BE49-F238E27FC236}">
                  <a16:creationId xmlns:a16="http://schemas.microsoft.com/office/drawing/2014/main" id="{10206EFB-50ED-61B3-E1E3-7192FD97F65F}"/>
                </a:ext>
              </a:extLst>
            </p:cNvPr>
            <p:cNvPicPr>
              <a:picLocks noChangeAspect="1"/>
            </p:cNvPicPr>
            <p:nvPr/>
          </p:nvPicPr>
          <p:blipFill>
            <a:blip r:embed="rId7">
              <a:extLst>
                <a:ext uri="{28A0092B-C50C-407E-A947-70E740481C1C}">
                  <a14:useLocalDpi xmlns:a14="http://schemas.microsoft.com/office/drawing/2010/main" val="0"/>
                </a:ext>
              </a:extLst>
            </a:blip>
            <a:srcRect l="29757" t="493" r="30904" b="1689"/>
            <a:stretch>
              <a:fillRect/>
            </a:stretch>
          </p:blipFill>
          <p:spPr>
            <a:xfrm rot="6136372">
              <a:off x="5920654" y="4351821"/>
              <a:ext cx="1277856" cy="1779007"/>
            </a:xfrm>
            <a:custGeom>
              <a:avLst/>
              <a:gdLst>
                <a:gd name="connsiteX0" fmla="*/ 418159 w 1277856"/>
                <a:gd name="connsiteY0" fmla="*/ 0 h 1779007"/>
                <a:gd name="connsiteX1" fmla="*/ 1277856 w 1277856"/>
                <a:gd name="connsiteY1" fmla="*/ 1777964 h 1779007"/>
                <a:gd name="connsiteX2" fmla="*/ 620004 w 1277856"/>
                <a:gd name="connsiteY2" fmla="*/ 1779007 h 1779007"/>
                <a:gd name="connsiteX3" fmla="*/ 616209 w 1277856"/>
                <a:gd name="connsiteY3" fmla="*/ 1658847 h 1779007"/>
                <a:gd name="connsiteX4" fmla="*/ 66393 w 1277856"/>
                <a:gd name="connsiteY4" fmla="*/ 578381 h 1779007"/>
                <a:gd name="connsiteX5" fmla="*/ 0 w 1277856"/>
                <a:gd name="connsiteY5" fmla="*/ 526062 h 177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77856" h="1779007">
                  <a:moveTo>
                    <a:pt x="418159" y="0"/>
                  </a:moveTo>
                  <a:cubicBezTo>
                    <a:pt x="960335" y="430967"/>
                    <a:pt x="1276758" y="1085370"/>
                    <a:pt x="1277856" y="1777964"/>
                  </a:cubicBezTo>
                  <a:lnTo>
                    <a:pt x="620004" y="1779007"/>
                  </a:lnTo>
                  <a:lnTo>
                    <a:pt x="616209" y="1658847"/>
                  </a:lnTo>
                  <a:cubicBezTo>
                    <a:pt x="581786" y="1239568"/>
                    <a:pt x="380986" y="851956"/>
                    <a:pt x="66393" y="578381"/>
                  </a:cubicBezTo>
                  <a:lnTo>
                    <a:pt x="0" y="526062"/>
                  </a:lnTo>
                  <a:close/>
                </a:path>
              </a:pathLst>
            </a:custGeom>
          </p:spPr>
        </p:pic>
        <p:pic>
          <p:nvPicPr>
            <p:cNvPr id="13" name="Imagen 12">
              <a:extLst>
                <a:ext uri="{FF2B5EF4-FFF2-40B4-BE49-F238E27FC236}">
                  <a16:creationId xmlns:a16="http://schemas.microsoft.com/office/drawing/2014/main" id="{6449048D-DC28-2C28-8264-AF0255EAC03A}"/>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rcRect l="37901" t="2169" r="23725" b="372"/>
            <a:stretch>
              <a:fillRect/>
            </a:stretch>
          </p:blipFill>
          <p:spPr>
            <a:xfrm rot="2987903">
              <a:off x="7128138" y="3260183"/>
              <a:ext cx="1255077" cy="1793324"/>
            </a:xfrm>
            <a:custGeom>
              <a:avLst/>
              <a:gdLst>
                <a:gd name="connsiteX0" fmla="*/ 427704 w 1255077"/>
                <a:gd name="connsiteY0" fmla="*/ 0 h 1793324"/>
                <a:gd name="connsiteX1" fmla="*/ 1254761 w 1255077"/>
                <a:gd name="connsiteY1" fmla="*/ 1793324 h 1793324"/>
                <a:gd name="connsiteX2" fmla="*/ 582843 w 1255077"/>
                <a:gd name="connsiteY2" fmla="*/ 1782122 h 1793324"/>
                <a:gd name="connsiteX3" fmla="*/ 583743 w 1255077"/>
                <a:gd name="connsiteY3" fmla="*/ 1709798 h 1793324"/>
                <a:gd name="connsiteX4" fmla="*/ 433974 w 1255077"/>
                <a:gd name="connsiteY4" fmla="*/ 1084462 h 1793324"/>
                <a:gd name="connsiteX5" fmla="*/ 55564 w 1255077"/>
                <a:gd name="connsiteY5" fmla="*/ 564575 h 1793324"/>
                <a:gd name="connsiteX6" fmla="*/ 0 w 1255077"/>
                <a:gd name="connsiteY6" fmla="*/ 518332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5077" h="1793324">
                  <a:moveTo>
                    <a:pt x="427704" y="0"/>
                  </a:moveTo>
                  <a:cubicBezTo>
                    <a:pt x="961897" y="440792"/>
                    <a:pt x="1266305" y="1100845"/>
                    <a:pt x="1254761" y="1793324"/>
                  </a:cubicBezTo>
                  <a:lnTo>
                    <a:pt x="582843" y="1782122"/>
                  </a:lnTo>
                  <a:lnTo>
                    <a:pt x="583743" y="1709798"/>
                  </a:lnTo>
                  <a:cubicBezTo>
                    <a:pt x="576187" y="1499849"/>
                    <a:pt x="527651" y="1287576"/>
                    <a:pt x="433974" y="1084462"/>
                  </a:cubicBezTo>
                  <a:cubicBezTo>
                    <a:pt x="340297" y="881347"/>
                    <a:pt x="210349" y="706622"/>
                    <a:pt x="55564" y="564575"/>
                  </a:cubicBezTo>
                  <a:lnTo>
                    <a:pt x="0" y="518332"/>
                  </a:lnTo>
                  <a:close/>
                </a:path>
              </a:pathLst>
            </a:custGeom>
          </p:spPr>
        </p:pic>
        <p:pic>
          <p:nvPicPr>
            <p:cNvPr id="14" name="Imagen 13">
              <a:extLst>
                <a:ext uri="{FF2B5EF4-FFF2-40B4-BE49-F238E27FC236}">
                  <a16:creationId xmlns:a16="http://schemas.microsoft.com/office/drawing/2014/main" id="{4A712CA9-EF57-4281-F93B-90E3A014EA9E}"/>
                </a:ext>
              </a:extLst>
            </p:cNvPr>
            <p:cNvPicPr>
              <a:picLocks noChangeAspect="1"/>
            </p:cNvPicPr>
            <p:nvPr/>
          </p:nvPicPr>
          <p:blipFill>
            <a:blip r:embed="rId10">
              <a:extLst>
                <a:ext uri="{28A0092B-C50C-407E-A947-70E740481C1C}">
                  <a14:useLocalDpi xmlns:a14="http://schemas.microsoft.com/office/drawing/2010/main" val="0"/>
                </a:ext>
              </a:extLst>
            </a:blip>
            <a:srcRect l="59626" t="4305" r="156" b="1556"/>
            <a:stretch>
              <a:fillRect/>
            </a:stretch>
          </p:blipFill>
          <p:spPr>
            <a:xfrm rot="18466978">
              <a:off x="5707421" y="721304"/>
              <a:ext cx="1268126" cy="1781014"/>
            </a:xfrm>
            <a:custGeom>
              <a:avLst/>
              <a:gdLst>
                <a:gd name="connsiteX0" fmla="*/ 414768 w 1268126"/>
                <a:gd name="connsiteY0" fmla="*/ 0 h 1781014"/>
                <a:gd name="connsiteX1" fmla="*/ 1268122 w 1268126"/>
                <a:gd name="connsiteY1" fmla="*/ 1781014 h 1781014"/>
                <a:gd name="connsiteX2" fmla="*/ 610271 w 1268126"/>
                <a:gd name="connsiteY2" fmla="*/ 1779713 h 1781014"/>
                <a:gd name="connsiteX3" fmla="*/ 611499 w 1268126"/>
                <a:gd name="connsiteY3" fmla="*/ 1741319 h 1781014"/>
                <a:gd name="connsiteX4" fmla="*/ 572380 w 1268126"/>
                <a:gd name="connsiteY4" fmla="*/ 1419154 h 1781014"/>
                <a:gd name="connsiteX5" fmla="*/ 104943 w 1268126"/>
                <a:gd name="connsiteY5" fmla="*/ 606556 h 1781014"/>
                <a:gd name="connsiteX6" fmla="*/ 0 w 1268126"/>
                <a:gd name="connsiteY6" fmla="*/ 517998 h 1781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8126" h="1781014">
                  <a:moveTo>
                    <a:pt x="414768" y="0"/>
                  </a:moveTo>
                  <a:cubicBezTo>
                    <a:pt x="955404" y="432896"/>
                    <a:pt x="1269492" y="1088422"/>
                    <a:pt x="1268122" y="1781014"/>
                  </a:cubicBezTo>
                  <a:lnTo>
                    <a:pt x="610271" y="1779713"/>
                  </a:lnTo>
                  <a:lnTo>
                    <a:pt x="611499" y="1741319"/>
                  </a:lnTo>
                  <a:cubicBezTo>
                    <a:pt x="609542" y="1634842"/>
                    <a:pt x="596776" y="1527024"/>
                    <a:pt x="572380" y="1419154"/>
                  </a:cubicBezTo>
                  <a:cubicBezTo>
                    <a:pt x="499191" y="1095542"/>
                    <a:pt x="331716" y="817407"/>
                    <a:pt x="104943" y="606556"/>
                  </a:cubicBezTo>
                  <a:lnTo>
                    <a:pt x="0" y="517998"/>
                  </a:lnTo>
                  <a:close/>
                </a:path>
              </a:pathLst>
            </a:custGeom>
          </p:spPr>
        </p:pic>
      </p:grpSp>
      <p:pic>
        <p:nvPicPr>
          <p:cNvPr id="15" name="Grafik 13">
            <a:extLst>
              <a:ext uri="{FF2B5EF4-FFF2-40B4-BE49-F238E27FC236}">
                <a16:creationId xmlns:a16="http://schemas.microsoft.com/office/drawing/2014/main" id="{F6B38C9B-E2E2-FFDE-21C6-AB7BE6253095}"/>
              </a:ext>
            </a:extLst>
          </p:cNvPr>
          <p:cNvPicPr>
            <a:picLocks noChangeAspect="1"/>
          </p:cNvPicPr>
          <p:nvPr/>
        </p:nvPicPr>
        <p:blipFill>
          <a:blip r:embed="rId11">
            <a:extLst>
              <a:ext uri="{28A0092B-C50C-407E-A947-70E740481C1C}">
                <a14:useLocalDpi xmlns:a14="http://schemas.microsoft.com/office/drawing/2010/main" val="0"/>
              </a:ext>
              <a:ext uri="{837473B0-CC2E-450A-ABE3-18F120FF3D39}">
                <a1611:picAttrSrcUrl xmlns:a1611="http://schemas.microsoft.com/office/drawing/2016/11/main" r:id="rId12"/>
              </a:ext>
            </a:extLst>
          </a:blip>
          <a:stretch>
            <a:fillRect/>
          </a:stretch>
        </p:blipFill>
        <p:spPr>
          <a:xfrm rot="18446724">
            <a:off x="10935959" y="768670"/>
            <a:ext cx="5309023" cy="4100667"/>
          </a:xfrm>
          <a:prstGeom prst="rect">
            <a:avLst/>
          </a:prstGeom>
        </p:spPr>
      </p:pic>
      <p:sp>
        <p:nvSpPr>
          <p:cNvPr id="3" name="Textfeld 2">
            <a:extLst>
              <a:ext uri="{FF2B5EF4-FFF2-40B4-BE49-F238E27FC236}">
                <a16:creationId xmlns:a16="http://schemas.microsoft.com/office/drawing/2014/main" id="{9D342423-B1A7-41DB-1843-EFD02DE33B06}"/>
              </a:ext>
            </a:extLst>
          </p:cNvPr>
          <p:cNvSpPr txBox="1"/>
          <p:nvPr/>
        </p:nvSpPr>
        <p:spPr>
          <a:xfrm>
            <a:off x="2244436" y="1676400"/>
            <a:ext cx="6816437" cy="369332"/>
          </a:xfrm>
          <a:prstGeom prst="rect">
            <a:avLst/>
          </a:prstGeom>
          <a:noFill/>
        </p:spPr>
        <p:txBody>
          <a:bodyPr wrap="square" rtlCol="0">
            <a:spAutoFit/>
          </a:bodyPr>
          <a:lstStyle/>
          <a:p>
            <a:r>
              <a:rPr lang="de-DE" dirty="0"/>
              <a:t>Interaktion: Was sind eurer Sicht nach die häufigsten Passwörter?</a:t>
            </a:r>
          </a:p>
        </p:txBody>
      </p:sp>
      <p:sp>
        <p:nvSpPr>
          <p:cNvPr id="18" name="Textplatzhalter 17">
            <a:extLst>
              <a:ext uri="{FF2B5EF4-FFF2-40B4-BE49-F238E27FC236}">
                <a16:creationId xmlns:a16="http://schemas.microsoft.com/office/drawing/2014/main" id="{FEF4F666-0DE5-8D0B-F521-9D8719D1F7D5}"/>
              </a:ext>
            </a:extLst>
          </p:cNvPr>
          <p:cNvSpPr>
            <a:spLocks noGrp="1"/>
          </p:cNvSpPr>
          <p:nvPr>
            <p:ph type="body" sz="quarter" idx="13"/>
          </p:nvPr>
        </p:nvSpPr>
        <p:spPr/>
        <p:txBody>
          <a:bodyPr/>
          <a:lstStyle/>
          <a:p>
            <a:endParaRPr lang="de-DE"/>
          </a:p>
        </p:txBody>
      </p:sp>
    </p:spTree>
    <p:extLst>
      <p:ext uri="{BB962C8B-B14F-4D97-AF65-F5344CB8AC3E}">
        <p14:creationId xmlns:p14="http://schemas.microsoft.com/office/powerpoint/2010/main" val="125095550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 name="Rechteck: abgerundete Ecken 1">
            <a:extLst>
              <a:ext uri="{FF2B5EF4-FFF2-40B4-BE49-F238E27FC236}">
                <a16:creationId xmlns:a16="http://schemas.microsoft.com/office/drawing/2014/main" id="{D4E2CA08-1606-E7A6-8B64-93D7C9D0593E}"/>
              </a:ext>
            </a:extLst>
          </p:cNvPr>
          <p:cNvSpPr/>
          <p:nvPr>
            <p:custDataLst>
              <p:tags r:id="rId2"/>
            </p:custDataLst>
          </p:nvPr>
        </p:nvSpPr>
        <p:spPr>
          <a:xfrm>
            <a:off x="6286500" y="430530"/>
            <a:ext cx="5524500" cy="891540"/>
          </a:xfrm>
          <a:prstGeom prst="roundRect">
            <a:avLst/>
          </a:prstGeom>
          <a:solidFill>
            <a:srgbClr val="F4F4F4"/>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lIns="317500" rIns="1143000" rtlCol="0" anchor="ctr">
            <a:normAutofit/>
          </a:bodyPr>
          <a:lstStyle/>
          <a:p>
            <a:r>
              <a:rPr lang="en-US" sz="2000">
                <a:solidFill>
                  <a:srgbClr val="5B5B5B"/>
                </a:solidFill>
              </a:rPr>
              <a:t>Please download and install the Slido app on all computers you use</a:t>
            </a:r>
            <a:endParaRPr lang="de-DE" sz="2000">
              <a:solidFill>
                <a:srgbClr val="5B5B5B"/>
              </a:solidFill>
            </a:endParaRPr>
          </a:p>
        </p:txBody>
      </p:sp>
      <p:pic>
        <p:nvPicPr>
          <p:cNvPr id="4" name="Grafik 3">
            <a:extLst>
              <a:ext uri="{FF2B5EF4-FFF2-40B4-BE49-F238E27FC236}">
                <a16:creationId xmlns:a16="http://schemas.microsoft.com/office/drawing/2014/main" id="{39845EB0-5489-EAB2-7FDF-0480496EC36D}"/>
              </a:ext>
            </a:extLst>
          </p:cNvPr>
          <p:cNvPicPr>
            <a:picLocks/>
          </p:cNvPicPr>
          <p:nvPr>
            <p:custDataLst>
              <p:tags r:id="rId3"/>
            </p:custDataLst>
          </p:nvPr>
        </p:nvPicPr>
        <p:blipFill>
          <a:blip r:embed="rId9">
            <a:extLst>
              <a:ext uri="{96DAC541-7B7A-43D3-8B79-37D633B846F1}">
                <asvg:svgBlip xmlns:asvg="http://schemas.microsoft.com/office/drawing/2016/SVG/main" r:embed="rId10"/>
              </a:ext>
            </a:extLst>
          </a:blip>
          <a:stretch>
            <a:fillRect/>
          </a:stretch>
        </p:blipFill>
        <p:spPr>
          <a:xfrm>
            <a:off x="10826048" y="577634"/>
            <a:ext cx="597332" cy="597332"/>
          </a:xfrm>
          <a:prstGeom prst="rect">
            <a:avLst/>
          </a:prstGeom>
        </p:spPr>
      </p:pic>
      <p:pic>
        <p:nvPicPr>
          <p:cNvPr id="6" name="Grafik 5">
            <a:extLst>
              <a:ext uri="{FF2B5EF4-FFF2-40B4-BE49-F238E27FC236}">
                <a16:creationId xmlns:a16="http://schemas.microsoft.com/office/drawing/2014/main" id="{810DD1C4-68D8-0577-885E-916407FC1AE5}"/>
              </a:ext>
            </a:extLst>
          </p:cNvPr>
          <p:cNvPicPr>
            <a:picLocks/>
          </p:cNvPicPr>
          <p:nvPr>
            <p:custDataLst>
              <p:tags r:id="rId4"/>
            </p:custDataLst>
          </p:nvPr>
        </p:nvPicPr>
        <p:blipFill>
          <a:blip r:embed="rId11">
            <a:extLst>
              <a:ext uri="{96DAC541-7B7A-43D3-8B79-37D633B846F1}">
                <asvg:svgBlip xmlns:asvg="http://schemas.microsoft.com/office/drawing/2016/SVG/main" r:embed="rId12"/>
              </a:ext>
            </a:extLst>
          </a:blip>
          <a:stretch>
            <a:fillRect/>
          </a:stretch>
        </p:blipFill>
        <p:spPr>
          <a:xfrm>
            <a:off x="3901440" y="617220"/>
            <a:ext cx="1036320" cy="518160"/>
          </a:xfrm>
          <a:prstGeom prst="rect">
            <a:avLst/>
          </a:prstGeom>
        </p:spPr>
      </p:pic>
      <p:pic>
        <p:nvPicPr>
          <p:cNvPr id="8" name="Grafik 7">
            <a:extLst>
              <a:ext uri="{FF2B5EF4-FFF2-40B4-BE49-F238E27FC236}">
                <a16:creationId xmlns:a16="http://schemas.microsoft.com/office/drawing/2014/main" id="{4F8B0AFA-6C71-6B7B-4290-A5D885233846}"/>
              </a:ext>
            </a:extLst>
          </p:cNvPr>
          <p:cNvPicPr>
            <a:picLocks/>
          </p:cNvPicPr>
          <p:nvPr>
            <p:custDataLst>
              <p:tags r:id="rId5"/>
            </p:custDataLst>
          </p:nvPr>
        </p:nvPicPr>
        <p:blipFill>
          <a:blip r:embed="rId13">
            <a:extLst>
              <a:ext uri="{96DAC541-7B7A-43D3-8B79-37D633B846F1}">
                <asvg:svgBlip xmlns:asvg="http://schemas.microsoft.com/office/drawing/2016/SVG/main" r:embed="rId14"/>
              </a:ext>
            </a:extLst>
          </a:blip>
          <a:stretch>
            <a:fillRect/>
          </a:stretch>
        </p:blipFill>
        <p:spPr>
          <a:xfrm>
            <a:off x="1158240" y="2270760"/>
            <a:ext cx="2316480" cy="2316480"/>
          </a:xfrm>
          <a:prstGeom prst="rect">
            <a:avLst/>
          </a:prstGeom>
        </p:spPr>
      </p:pic>
      <p:sp>
        <p:nvSpPr>
          <p:cNvPr id="9" name="Rechteck 8">
            <a:extLst>
              <a:ext uri="{FF2B5EF4-FFF2-40B4-BE49-F238E27FC236}">
                <a16:creationId xmlns:a16="http://schemas.microsoft.com/office/drawing/2014/main" id="{96057627-D19E-F040-8901-A2F630091AE1}"/>
              </a:ext>
            </a:extLst>
          </p:cNvPr>
          <p:cNvSpPr/>
          <p:nvPr>
            <p:custDataLst>
              <p:tags r:id="rId6"/>
            </p:custDataLst>
          </p:nvPr>
        </p:nvSpPr>
        <p:spPr>
          <a:xfrm>
            <a:off x="3901440" y="2571750"/>
            <a:ext cx="7315199" cy="1714500"/>
          </a:xfrm>
          <a:prstGeom prst="rect">
            <a:avLst/>
          </a:prstGeom>
          <a:noFill/>
          <a:ln w="1270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de-DE" sz="4000" b="1">
                <a:solidFill>
                  <a:srgbClr val="5B5B5B"/>
                </a:solidFill>
              </a:rPr>
              <a:t>Was sind eurer Sicht nach die häufigsten Passwörter?</a:t>
            </a:r>
          </a:p>
        </p:txBody>
      </p:sp>
      <p:sp>
        <p:nvSpPr>
          <p:cNvPr id="10" name="Rechteck 9">
            <a:extLst>
              <a:ext uri="{FF2B5EF4-FFF2-40B4-BE49-F238E27FC236}">
                <a16:creationId xmlns:a16="http://schemas.microsoft.com/office/drawing/2014/main" id="{FFFD0373-6EBD-6B85-104B-DF05CA757759}"/>
              </a:ext>
            </a:extLst>
          </p:cNvPr>
          <p:cNvSpPr/>
          <p:nvPr>
            <p:custDataLst>
              <p:tags r:id="rId7"/>
            </p:custDataLst>
          </p:nvPr>
        </p:nvSpPr>
        <p:spPr>
          <a:xfrm>
            <a:off x="3901440" y="6032500"/>
            <a:ext cx="7315199" cy="51816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p>
            <a:r>
              <a:rPr lang="en-US" sz="2200" b="1">
                <a:solidFill>
                  <a:srgbClr val="5B5B5B"/>
                </a:solidFill>
              </a:rPr>
              <a:t>ⓘ</a:t>
            </a:r>
            <a:r>
              <a:rPr lang="en-US" sz="2000">
                <a:solidFill>
                  <a:srgbClr val="5B5B5B"/>
                </a:solidFill>
              </a:rPr>
              <a:t> Start presenting to display the poll results on this slide.</a:t>
            </a:r>
            <a:endParaRPr lang="de-DE" sz="2000">
              <a:solidFill>
                <a:srgbClr val="5B5B5B"/>
              </a:solidFill>
            </a:endParaRPr>
          </a:p>
        </p:txBody>
      </p:sp>
      <p:sp>
        <p:nvSpPr>
          <p:cNvPr id="11" name="Textfeld 10">
            <a:extLst>
              <a:ext uri="{FF2B5EF4-FFF2-40B4-BE49-F238E27FC236}">
                <a16:creationId xmlns:a16="http://schemas.microsoft.com/office/drawing/2014/main" id="{E71AD251-2C9C-F319-BFE8-CC79806E9EAE}"/>
              </a:ext>
            </a:extLst>
          </p:cNvPr>
          <p:cNvSpPr txBox="1"/>
          <p:nvPr/>
        </p:nvSpPr>
        <p:spPr>
          <a:xfrm>
            <a:off x="3371851" y="554056"/>
            <a:ext cx="6534150" cy="707886"/>
          </a:xfrm>
          <a:prstGeom prst="rect">
            <a:avLst/>
          </a:prstGeom>
          <a:noFill/>
        </p:spPr>
        <p:txBody>
          <a:bodyPr wrap="square" rtlCol="0">
            <a:spAutoFit/>
          </a:bodyPr>
          <a:lstStyle/>
          <a:p>
            <a:pPr algn="ctr"/>
            <a:r>
              <a:rPr lang="de-DE" sz="4000" dirty="0">
                <a:latin typeface="Arial Black" panose="020B0A04020102020204" pitchFamily="34" charset="0"/>
              </a:rPr>
              <a:t>Passwörter</a:t>
            </a:r>
            <a:endParaRPr lang="es-MX" sz="4000" dirty="0">
              <a:latin typeface="Arial Black" panose="020B0A04020102020204" pitchFamily="34" charset="0"/>
            </a:endParaRPr>
          </a:p>
        </p:txBody>
      </p:sp>
      <p:grpSp>
        <p:nvGrpSpPr>
          <p:cNvPr id="12" name="Grupo 4">
            <a:extLst>
              <a:ext uri="{FF2B5EF4-FFF2-40B4-BE49-F238E27FC236}">
                <a16:creationId xmlns:a16="http://schemas.microsoft.com/office/drawing/2014/main" id="{0EBC07EC-A6F9-5204-F639-15828D54A197}"/>
              </a:ext>
            </a:extLst>
          </p:cNvPr>
          <p:cNvGrpSpPr>
            <a:grpSpLocks noChangeAspect="1"/>
          </p:cNvGrpSpPr>
          <p:nvPr/>
        </p:nvGrpSpPr>
        <p:grpSpPr>
          <a:xfrm rot="12330038">
            <a:off x="-4458813" y="3773374"/>
            <a:ext cx="6552000" cy="6282659"/>
            <a:chOff x="3539661" y="977748"/>
            <a:chExt cx="5112678" cy="4902505"/>
          </a:xfrm>
        </p:grpSpPr>
        <p:pic>
          <p:nvPicPr>
            <p:cNvPr id="13" name="Imagen 5">
              <a:extLst>
                <a:ext uri="{FF2B5EF4-FFF2-40B4-BE49-F238E27FC236}">
                  <a16:creationId xmlns:a16="http://schemas.microsoft.com/office/drawing/2014/main" id="{BB34A341-CD46-E6BF-F3CB-E6C4F99436D4}"/>
                </a:ext>
              </a:extLst>
            </p:cNvPr>
            <p:cNvPicPr>
              <a:picLocks noChangeAspect="1"/>
            </p:cNvPicPr>
            <p:nvPr/>
          </p:nvPicPr>
          <p:blipFill>
            <a:blip r:embed="rId15">
              <a:extLst>
                <a:ext uri="{28A0092B-C50C-407E-A947-70E740481C1C}">
                  <a14:useLocalDpi xmlns:a14="http://schemas.microsoft.com/office/drawing/2010/main" val="0"/>
                </a:ext>
              </a:extLst>
            </a:blip>
            <a:srcRect l="41649" r="3741"/>
            <a:stretch>
              <a:fillRect/>
            </a:stretch>
          </p:blipFill>
          <p:spPr>
            <a:xfrm>
              <a:off x="7030610" y="1677742"/>
              <a:ext cx="1273830" cy="1751258"/>
            </a:xfrm>
            <a:custGeom>
              <a:avLst/>
              <a:gdLst>
                <a:gd name="connsiteX0" fmla="*/ 401477 w 1273830"/>
                <a:gd name="connsiteY0" fmla="*/ 0 h 1751258"/>
                <a:gd name="connsiteX1" fmla="*/ 427231 w 1273830"/>
                <a:gd name="connsiteY1" fmla="*/ 0 h 1751258"/>
                <a:gd name="connsiteX2" fmla="*/ 604944 w 1273830"/>
                <a:gd name="connsiteY2" fmla="*/ 157995 h 1751258"/>
                <a:gd name="connsiteX3" fmla="*/ 1259132 w 1273830"/>
                <a:gd name="connsiteY3" fmla="*/ 1505660 h 1751258"/>
                <a:gd name="connsiteX4" fmla="*/ 1273830 w 1273830"/>
                <a:gd name="connsiteY4" fmla="*/ 1751258 h 1751258"/>
                <a:gd name="connsiteX5" fmla="*/ 617072 w 1273830"/>
                <a:gd name="connsiteY5" fmla="*/ 1751258 h 1751258"/>
                <a:gd name="connsiteX6" fmla="*/ 617728 w 1273830"/>
                <a:gd name="connsiteY6" fmla="*/ 1726860 h 1751258"/>
                <a:gd name="connsiteX7" fmla="*/ 576967 w 1273830"/>
                <a:gd name="connsiteY7" fmla="*/ 1404898 h 1751258"/>
                <a:gd name="connsiteX8" fmla="*/ 105393 w 1273830"/>
                <a:gd name="connsiteY8" fmla="*/ 594694 h 1751258"/>
                <a:gd name="connsiteX9" fmla="*/ 0 w 1273830"/>
                <a:gd name="connsiteY9" fmla="*/ 506673 h 175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3830" h="1751258">
                  <a:moveTo>
                    <a:pt x="401477" y="0"/>
                  </a:moveTo>
                  <a:lnTo>
                    <a:pt x="427231" y="0"/>
                  </a:lnTo>
                  <a:lnTo>
                    <a:pt x="604944" y="157995"/>
                  </a:lnTo>
                  <a:cubicBezTo>
                    <a:pt x="968753" y="520386"/>
                    <a:pt x="1199452" y="995638"/>
                    <a:pt x="1259132" y="1505660"/>
                  </a:cubicBezTo>
                  <a:lnTo>
                    <a:pt x="1273830" y="1751258"/>
                  </a:lnTo>
                  <a:lnTo>
                    <a:pt x="617072" y="1751258"/>
                  </a:lnTo>
                  <a:lnTo>
                    <a:pt x="617728" y="1726860"/>
                  </a:lnTo>
                  <a:cubicBezTo>
                    <a:pt x="615228" y="1620394"/>
                    <a:pt x="601913" y="1512643"/>
                    <a:pt x="576967" y="1404898"/>
                  </a:cubicBezTo>
                  <a:cubicBezTo>
                    <a:pt x="502129" y="1081664"/>
                    <a:pt x="333238" y="804386"/>
                    <a:pt x="105393" y="594694"/>
                  </a:cubicBezTo>
                  <a:lnTo>
                    <a:pt x="0" y="506673"/>
                  </a:lnTo>
                  <a:close/>
                </a:path>
              </a:pathLst>
            </a:custGeom>
          </p:spPr>
        </p:pic>
        <p:pic>
          <p:nvPicPr>
            <p:cNvPr id="14" name="Imagen 8">
              <a:extLst>
                <a:ext uri="{FF2B5EF4-FFF2-40B4-BE49-F238E27FC236}">
                  <a16:creationId xmlns:a16="http://schemas.microsoft.com/office/drawing/2014/main" id="{0B6F9929-530C-72B3-6CDF-F61AEAA8FAE3}"/>
                </a:ext>
              </a:extLst>
            </p:cNvPr>
            <p:cNvPicPr>
              <a:picLocks noChangeAspect="1"/>
            </p:cNvPicPr>
            <p:nvPr/>
          </p:nvPicPr>
          <p:blipFill>
            <a:blip r:embed="rId16">
              <a:extLst>
                <a:ext uri="{28A0092B-C50C-407E-A947-70E740481C1C}">
                  <a14:useLocalDpi xmlns:a14="http://schemas.microsoft.com/office/drawing/2010/main" val="0"/>
                </a:ext>
              </a:extLst>
            </a:blip>
            <a:srcRect l="14293" t="14259" r="16800" b="21459"/>
            <a:stretch>
              <a:fillRect/>
            </a:stretch>
          </p:blipFill>
          <p:spPr>
            <a:xfrm rot="15378051">
              <a:off x="4151860" y="1178185"/>
              <a:ext cx="1273364" cy="1781813"/>
            </a:xfrm>
            <a:custGeom>
              <a:avLst/>
              <a:gdLst>
                <a:gd name="connsiteX0" fmla="*/ 421665 w 1273364"/>
                <a:gd name="connsiteY0" fmla="*/ 0 h 1781813"/>
                <a:gd name="connsiteX1" fmla="*/ 1273355 w 1273364"/>
                <a:gd name="connsiteY1" fmla="*/ 1781813 h 1781813"/>
                <a:gd name="connsiteX2" fmla="*/ 609766 w 1273364"/>
                <a:gd name="connsiteY2" fmla="*/ 1779880 h 1781813"/>
                <a:gd name="connsiteX3" fmla="*/ 610263 w 1273364"/>
                <a:gd name="connsiteY3" fmla="*/ 1762584 h 1781813"/>
                <a:gd name="connsiteX4" fmla="*/ 0 w 1273364"/>
                <a:gd name="connsiteY4" fmla="*/ 525603 h 17818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3364" h="1781813">
                  <a:moveTo>
                    <a:pt x="421665" y="0"/>
                  </a:moveTo>
                  <a:cubicBezTo>
                    <a:pt x="961897" y="433401"/>
                    <a:pt x="1275374" y="1089221"/>
                    <a:pt x="1273355" y="1781813"/>
                  </a:cubicBezTo>
                  <a:lnTo>
                    <a:pt x="609766" y="1779880"/>
                  </a:lnTo>
                  <a:lnTo>
                    <a:pt x="610263" y="1762584"/>
                  </a:lnTo>
                  <a:cubicBezTo>
                    <a:pt x="601293" y="1298934"/>
                    <a:pt x="392556" y="840532"/>
                    <a:pt x="0" y="525603"/>
                  </a:cubicBezTo>
                  <a:close/>
                </a:path>
              </a:pathLst>
            </a:custGeom>
          </p:spPr>
        </p:pic>
        <p:pic>
          <p:nvPicPr>
            <p:cNvPr id="15" name="Imagen 9">
              <a:extLst>
                <a:ext uri="{FF2B5EF4-FFF2-40B4-BE49-F238E27FC236}">
                  <a16:creationId xmlns:a16="http://schemas.microsoft.com/office/drawing/2014/main" id="{D58EC499-B6E5-05C3-A366-0F361E643D6B}"/>
                </a:ext>
              </a:extLst>
            </p:cNvPr>
            <p:cNvPicPr>
              <a:picLocks noChangeAspect="1"/>
            </p:cNvPicPr>
            <p:nvPr/>
          </p:nvPicPr>
          <p:blipFill>
            <a:blip r:embed="rId17">
              <a:extLst>
                <a:ext uri="{28A0092B-C50C-407E-A947-70E740481C1C}">
                  <a14:useLocalDpi xmlns:a14="http://schemas.microsoft.com/office/drawing/2010/main" val="0"/>
                </a:ext>
              </a:extLst>
            </a:blip>
            <a:srcRect l="16441" t="27" r="30365" b="43931"/>
            <a:stretch>
              <a:fillRect/>
            </a:stretch>
          </p:blipFill>
          <p:spPr>
            <a:xfrm rot="12295098">
              <a:off x="3539661" y="2673187"/>
              <a:ext cx="1267965" cy="1781128"/>
            </a:xfrm>
            <a:custGeom>
              <a:avLst/>
              <a:gdLst>
                <a:gd name="connsiteX0" fmla="*/ 414837 w 1267965"/>
                <a:gd name="connsiteY0" fmla="*/ 0 h 1781128"/>
                <a:gd name="connsiteX1" fmla="*/ 1267960 w 1267965"/>
                <a:gd name="connsiteY1" fmla="*/ 1781128 h 1781128"/>
                <a:gd name="connsiteX2" fmla="*/ 594121 w 1267965"/>
                <a:gd name="connsiteY2" fmla="*/ 1779706 h 1781128"/>
                <a:gd name="connsiteX3" fmla="*/ 13780 w 1267965"/>
                <a:gd name="connsiteY3" fmla="*/ 528409 h 1781128"/>
                <a:gd name="connsiteX4" fmla="*/ 0 w 1267965"/>
                <a:gd name="connsiteY4" fmla="*/ 517943 h 1781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7965" h="1781128">
                  <a:moveTo>
                    <a:pt x="414837" y="0"/>
                  </a:moveTo>
                  <a:cubicBezTo>
                    <a:pt x="955417" y="432967"/>
                    <a:pt x="1269421" y="1088534"/>
                    <a:pt x="1267960" y="1781128"/>
                  </a:cubicBezTo>
                  <a:lnTo>
                    <a:pt x="594121" y="1779706"/>
                  </a:lnTo>
                  <a:cubicBezTo>
                    <a:pt x="595183" y="1276438"/>
                    <a:pt x="369193" y="826292"/>
                    <a:pt x="13780" y="528409"/>
                  </a:cubicBezTo>
                  <a:lnTo>
                    <a:pt x="0" y="517943"/>
                  </a:lnTo>
                  <a:close/>
                </a:path>
              </a:pathLst>
            </a:custGeom>
          </p:spPr>
        </p:pic>
        <p:pic>
          <p:nvPicPr>
            <p:cNvPr id="16" name="Imagen 10">
              <a:extLst>
                <a:ext uri="{FF2B5EF4-FFF2-40B4-BE49-F238E27FC236}">
                  <a16:creationId xmlns:a16="http://schemas.microsoft.com/office/drawing/2014/main" id="{DF9CF682-D1A2-4C24-8186-6CE4563BEAB1}"/>
                </a:ext>
              </a:extLst>
            </p:cNvPr>
            <p:cNvPicPr>
              <a:picLocks noChangeAspect="1"/>
            </p:cNvPicPr>
            <p:nvPr/>
          </p:nvPicPr>
          <p:blipFill>
            <a:blip r:embed="rId18">
              <a:extLst>
                <a:ext uri="{28A0092B-C50C-407E-A947-70E740481C1C}">
                  <a14:useLocalDpi xmlns:a14="http://schemas.microsoft.com/office/drawing/2010/main" val="0"/>
                </a:ext>
              </a:extLst>
            </a:blip>
            <a:srcRect l="14815" t="25588" r="6107" b="24373"/>
            <a:stretch>
              <a:fillRect/>
            </a:stretch>
          </p:blipFill>
          <p:spPr>
            <a:xfrm rot="12845660">
              <a:off x="3906885" y="4462820"/>
              <a:ext cx="1970551" cy="872840"/>
            </a:xfrm>
            <a:custGeom>
              <a:avLst/>
              <a:gdLst>
                <a:gd name="connsiteX0" fmla="*/ 0 w 1970551"/>
                <a:gd name="connsiteY0" fmla="*/ 164418 h 872840"/>
                <a:gd name="connsiteX1" fmla="*/ 1970551 w 1970551"/>
                <a:gd name="connsiteY1" fmla="*/ 295370 h 872840"/>
                <a:gd name="connsiteX2" fmla="*/ 1643619 w 1970551"/>
                <a:gd name="connsiteY2" fmla="*/ 872840 h 872840"/>
                <a:gd name="connsiteX3" fmla="*/ 1522422 w 1970551"/>
                <a:gd name="connsiteY3" fmla="*/ 808287 h 872840"/>
                <a:gd name="connsiteX4" fmla="*/ 594348 w 1970551"/>
                <a:gd name="connsiteY4" fmla="*/ 676033 h 872840"/>
                <a:gd name="connsiteX5" fmla="*/ 280692 w 1970551"/>
                <a:gd name="connsiteY5" fmla="*/ 759349 h 872840"/>
                <a:gd name="connsiteX6" fmla="*/ 245501 w 1970551"/>
                <a:gd name="connsiteY6" fmla="*/ 774745 h 872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70551" h="872840">
                  <a:moveTo>
                    <a:pt x="0" y="164418"/>
                  </a:moveTo>
                  <a:cubicBezTo>
                    <a:pt x="642558" y="-94048"/>
                    <a:pt x="1367845" y="-45849"/>
                    <a:pt x="1970551" y="295370"/>
                  </a:cubicBezTo>
                  <a:lnTo>
                    <a:pt x="1643619" y="872840"/>
                  </a:lnTo>
                  <a:lnTo>
                    <a:pt x="1522422" y="808287"/>
                  </a:lnTo>
                  <a:cubicBezTo>
                    <a:pt x="1242436" y="676028"/>
                    <a:pt x="921998" y="623815"/>
                    <a:pt x="594348" y="676033"/>
                  </a:cubicBezTo>
                  <a:cubicBezTo>
                    <a:pt x="485131" y="693439"/>
                    <a:pt x="380282" y="721625"/>
                    <a:pt x="280692" y="759349"/>
                  </a:cubicBezTo>
                  <a:lnTo>
                    <a:pt x="245501" y="774745"/>
                  </a:lnTo>
                  <a:close/>
                </a:path>
              </a:pathLst>
            </a:custGeom>
          </p:spPr>
        </p:pic>
        <p:pic>
          <p:nvPicPr>
            <p:cNvPr id="17" name="Imagen 11">
              <a:extLst>
                <a:ext uri="{FF2B5EF4-FFF2-40B4-BE49-F238E27FC236}">
                  <a16:creationId xmlns:a16="http://schemas.microsoft.com/office/drawing/2014/main" id="{59C8B37D-B613-6B16-A307-FEA77E245ED2}"/>
                </a:ext>
              </a:extLst>
            </p:cNvPr>
            <p:cNvPicPr>
              <a:picLocks noChangeAspect="1"/>
            </p:cNvPicPr>
            <p:nvPr/>
          </p:nvPicPr>
          <p:blipFill>
            <a:blip r:embed="rId19">
              <a:extLst>
                <a:ext uri="{28A0092B-C50C-407E-A947-70E740481C1C}">
                  <a14:useLocalDpi xmlns:a14="http://schemas.microsoft.com/office/drawing/2010/main" val="0"/>
                </a:ext>
              </a:extLst>
            </a:blip>
            <a:srcRect l="29757" t="493" r="30904" b="1689"/>
            <a:stretch>
              <a:fillRect/>
            </a:stretch>
          </p:blipFill>
          <p:spPr>
            <a:xfrm rot="6136372">
              <a:off x="5920654" y="4351821"/>
              <a:ext cx="1277856" cy="1779007"/>
            </a:xfrm>
            <a:custGeom>
              <a:avLst/>
              <a:gdLst>
                <a:gd name="connsiteX0" fmla="*/ 418159 w 1277856"/>
                <a:gd name="connsiteY0" fmla="*/ 0 h 1779007"/>
                <a:gd name="connsiteX1" fmla="*/ 1277856 w 1277856"/>
                <a:gd name="connsiteY1" fmla="*/ 1777964 h 1779007"/>
                <a:gd name="connsiteX2" fmla="*/ 620004 w 1277856"/>
                <a:gd name="connsiteY2" fmla="*/ 1779007 h 1779007"/>
                <a:gd name="connsiteX3" fmla="*/ 616209 w 1277856"/>
                <a:gd name="connsiteY3" fmla="*/ 1658847 h 1779007"/>
                <a:gd name="connsiteX4" fmla="*/ 66393 w 1277856"/>
                <a:gd name="connsiteY4" fmla="*/ 578381 h 1779007"/>
                <a:gd name="connsiteX5" fmla="*/ 0 w 1277856"/>
                <a:gd name="connsiteY5" fmla="*/ 526062 h 177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77856" h="1779007">
                  <a:moveTo>
                    <a:pt x="418159" y="0"/>
                  </a:moveTo>
                  <a:cubicBezTo>
                    <a:pt x="960335" y="430967"/>
                    <a:pt x="1276758" y="1085370"/>
                    <a:pt x="1277856" y="1777964"/>
                  </a:cubicBezTo>
                  <a:lnTo>
                    <a:pt x="620004" y="1779007"/>
                  </a:lnTo>
                  <a:lnTo>
                    <a:pt x="616209" y="1658847"/>
                  </a:lnTo>
                  <a:cubicBezTo>
                    <a:pt x="581786" y="1239568"/>
                    <a:pt x="380986" y="851956"/>
                    <a:pt x="66393" y="578381"/>
                  </a:cubicBezTo>
                  <a:lnTo>
                    <a:pt x="0" y="526062"/>
                  </a:lnTo>
                  <a:close/>
                </a:path>
              </a:pathLst>
            </a:custGeom>
          </p:spPr>
        </p:pic>
        <p:pic>
          <p:nvPicPr>
            <p:cNvPr id="18" name="Imagen 12">
              <a:extLst>
                <a:ext uri="{FF2B5EF4-FFF2-40B4-BE49-F238E27FC236}">
                  <a16:creationId xmlns:a16="http://schemas.microsoft.com/office/drawing/2014/main" id="{3380E0BE-E5D6-A4F7-4F30-209BB1A01CD5}"/>
                </a:ext>
              </a:extLst>
            </p:cNvPr>
            <p:cNvPicPr>
              <a:picLocks noChangeAspect="1"/>
            </p:cNvPicPr>
            <p:nvPr/>
          </p:nvPicPr>
          <p:blipFill>
            <a:blip r:embed="rId20">
              <a:extLst>
                <a:ext uri="{28A0092B-C50C-407E-A947-70E740481C1C}">
                  <a14:useLocalDpi xmlns:a14="http://schemas.microsoft.com/office/drawing/2010/main" val="0"/>
                </a:ext>
                <a:ext uri="{837473B0-CC2E-450A-ABE3-18F120FF3D39}">
                  <a1611:picAttrSrcUrl xmlns:a1611="http://schemas.microsoft.com/office/drawing/2016/11/main" r:id="rId21"/>
                </a:ext>
              </a:extLst>
            </a:blip>
            <a:srcRect l="37901" t="2169" r="23725" b="372"/>
            <a:stretch>
              <a:fillRect/>
            </a:stretch>
          </p:blipFill>
          <p:spPr>
            <a:xfrm rot="2987903">
              <a:off x="7128138" y="3260183"/>
              <a:ext cx="1255077" cy="1793324"/>
            </a:xfrm>
            <a:custGeom>
              <a:avLst/>
              <a:gdLst>
                <a:gd name="connsiteX0" fmla="*/ 427704 w 1255077"/>
                <a:gd name="connsiteY0" fmla="*/ 0 h 1793324"/>
                <a:gd name="connsiteX1" fmla="*/ 1254761 w 1255077"/>
                <a:gd name="connsiteY1" fmla="*/ 1793324 h 1793324"/>
                <a:gd name="connsiteX2" fmla="*/ 582843 w 1255077"/>
                <a:gd name="connsiteY2" fmla="*/ 1782122 h 1793324"/>
                <a:gd name="connsiteX3" fmla="*/ 583743 w 1255077"/>
                <a:gd name="connsiteY3" fmla="*/ 1709798 h 1793324"/>
                <a:gd name="connsiteX4" fmla="*/ 433974 w 1255077"/>
                <a:gd name="connsiteY4" fmla="*/ 1084462 h 1793324"/>
                <a:gd name="connsiteX5" fmla="*/ 55564 w 1255077"/>
                <a:gd name="connsiteY5" fmla="*/ 564575 h 1793324"/>
                <a:gd name="connsiteX6" fmla="*/ 0 w 1255077"/>
                <a:gd name="connsiteY6" fmla="*/ 518332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5077" h="1793324">
                  <a:moveTo>
                    <a:pt x="427704" y="0"/>
                  </a:moveTo>
                  <a:cubicBezTo>
                    <a:pt x="961897" y="440792"/>
                    <a:pt x="1266305" y="1100845"/>
                    <a:pt x="1254761" y="1793324"/>
                  </a:cubicBezTo>
                  <a:lnTo>
                    <a:pt x="582843" y="1782122"/>
                  </a:lnTo>
                  <a:lnTo>
                    <a:pt x="583743" y="1709798"/>
                  </a:lnTo>
                  <a:cubicBezTo>
                    <a:pt x="576187" y="1499849"/>
                    <a:pt x="527651" y="1287576"/>
                    <a:pt x="433974" y="1084462"/>
                  </a:cubicBezTo>
                  <a:cubicBezTo>
                    <a:pt x="340297" y="881347"/>
                    <a:pt x="210349" y="706622"/>
                    <a:pt x="55564" y="564575"/>
                  </a:cubicBezTo>
                  <a:lnTo>
                    <a:pt x="0" y="518332"/>
                  </a:lnTo>
                  <a:close/>
                </a:path>
              </a:pathLst>
            </a:custGeom>
          </p:spPr>
        </p:pic>
        <p:pic>
          <p:nvPicPr>
            <p:cNvPr id="19" name="Imagen 13">
              <a:extLst>
                <a:ext uri="{FF2B5EF4-FFF2-40B4-BE49-F238E27FC236}">
                  <a16:creationId xmlns:a16="http://schemas.microsoft.com/office/drawing/2014/main" id="{7935C8D4-A611-1998-4C83-34136B16E539}"/>
                </a:ext>
              </a:extLst>
            </p:cNvPr>
            <p:cNvPicPr>
              <a:picLocks noChangeAspect="1"/>
            </p:cNvPicPr>
            <p:nvPr/>
          </p:nvPicPr>
          <p:blipFill>
            <a:blip r:embed="rId22">
              <a:extLst>
                <a:ext uri="{28A0092B-C50C-407E-A947-70E740481C1C}">
                  <a14:useLocalDpi xmlns:a14="http://schemas.microsoft.com/office/drawing/2010/main" val="0"/>
                </a:ext>
              </a:extLst>
            </a:blip>
            <a:srcRect l="59626" t="4305" r="156" b="1556"/>
            <a:stretch>
              <a:fillRect/>
            </a:stretch>
          </p:blipFill>
          <p:spPr>
            <a:xfrm rot="18466978">
              <a:off x="5707421" y="721304"/>
              <a:ext cx="1268126" cy="1781014"/>
            </a:xfrm>
            <a:custGeom>
              <a:avLst/>
              <a:gdLst>
                <a:gd name="connsiteX0" fmla="*/ 414768 w 1268126"/>
                <a:gd name="connsiteY0" fmla="*/ 0 h 1781014"/>
                <a:gd name="connsiteX1" fmla="*/ 1268122 w 1268126"/>
                <a:gd name="connsiteY1" fmla="*/ 1781014 h 1781014"/>
                <a:gd name="connsiteX2" fmla="*/ 610271 w 1268126"/>
                <a:gd name="connsiteY2" fmla="*/ 1779713 h 1781014"/>
                <a:gd name="connsiteX3" fmla="*/ 611499 w 1268126"/>
                <a:gd name="connsiteY3" fmla="*/ 1741319 h 1781014"/>
                <a:gd name="connsiteX4" fmla="*/ 572380 w 1268126"/>
                <a:gd name="connsiteY4" fmla="*/ 1419154 h 1781014"/>
                <a:gd name="connsiteX5" fmla="*/ 104943 w 1268126"/>
                <a:gd name="connsiteY5" fmla="*/ 606556 h 1781014"/>
                <a:gd name="connsiteX6" fmla="*/ 0 w 1268126"/>
                <a:gd name="connsiteY6" fmla="*/ 517998 h 1781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8126" h="1781014">
                  <a:moveTo>
                    <a:pt x="414768" y="0"/>
                  </a:moveTo>
                  <a:cubicBezTo>
                    <a:pt x="955404" y="432896"/>
                    <a:pt x="1269492" y="1088422"/>
                    <a:pt x="1268122" y="1781014"/>
                  </a:cubicBezTo>
                  <a:lnTo>
                    <a:pt x="610271" y="1779713"/>
                  </a:lnTo>
                  <a:lnTo>
                    <a:pt x="611499" y="1741319"/>
                  </a:lnTo>
                  <a:cubicBezTo>
                    <a:pt x="609542" y="1634842"/>
                    <a:pt x="596776" y="1527024"/>
                    <a:pt x="572380" y="1419154"/>
                  </a:cubicBezTo>
                  <a:cubicBezTo>
                    <a:pt x="499191" y="1095542"/>
                    <a:pt x="331716" y="817407"/>
                    <a:pt x="104943" y="606556"/>
                  </a:cubicBezTo>
                  <a:lnTo>
                    <a:pt x="0" y="517998"/>
                  </a:lnTo>
                  <a:close/>
                </a:path>
              </a:pathLst>
            </a:custGeom>
          </p:spPr>
        </p:pic>
      </p:grpSp>
      <p:pic>
        <p:nvPicPr>
          <p:cNvPr id="20" name="Grafik 13">
            <a:extLst>
              <a:ext uri="{FF2B5EF4-FFF2-40B4-BE49-F238E27FC236}">
                <a16:creationId xmlns:a16="http://schemas.microsoft.com/office/drawing/2014/main" id="{B1366953-5D61-F7E2-DE25-A9AD301AF04B}"/>
              </a:ext>
            </a:extLst>
          </p:cNvPr>
          <p:cNvPicPr>
            <a:picLocks noChangeAspect="1"/>
          </p:cNvPicPr>
          <p:nvPr/>
        </p:nvPicPr>
        <p:blipFill>
          <a:blip r:embed="rId23">
            <a:extLst>
              <a:ext uri="{28A0092B-C50C-407E-A947-70E740481C1C}">
                <a14:useLocalDpi xmlns:a14="http://schemas.microsoft.com/office/drawing/2010/main" val="0"/>
              </a:ext>
              <a:ext uri="{837473B0-CC2E-450A-ABE3-18F120FF3D39}">
                <a1611:picAttrSrcUrl xmlns:a1611="http://schemas.microsoft.com/office/drawing/2016/11/main" r:id="rId24"/>
              </a:ext>
            </a:extLst>
          </a:blip>
          <a:stretch>
            <a:fillRect/>
          </a:stretch>
        </p:blipFill>
        <p:spPr>
          <a:xfrm rot="18446724">
            <a:off x="10935959" y="768670"/>
            <a:ext cx="5309023" cy="4100667"/>
          </a:xfrm>
          <a:prstGeom prst="rect">
            <a:avLst/>
          </a:prstGeom>
        </p:spPr>
      </p:pic>
    </p:spTree>
    <p:custDataLst>
      <p:tags r:id="rId1"/>
    </p:custDataLst>
    <p:extLst>
      <p:ext uri="{BB962C8B-B14F-4D97-AF65-F5344CB8AC3E}">
        <p14:creationId xmlns:p14="http://schemas.microsoft.com/office/powerpoint/2010/main" val="198623172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9690DFB6-E474-FDF6-47AC-BFEF0A247658}"/>
              </a:ext>
            </a:extLst>
          </p:cNvPr>
          <p:cNvGrpSpPr>
            <a:grpSpLocks noChangeAspect="1"/>
          </p:cNvGrpSpPr>
          <p:nvPr/>
        </p:nvGrpSpPr>
        <p:grpSpPr>
          <a:xfrm rot="16200000">
            <a:off x="-3486150" y="-1752600"/>
            <a:ext cx="2780700" cy="2666390"/>
            <a:chOff x="3539661" y="977748"/>
            <a:chExt cx="5112678" cy="4902505"/>
          </a:xfrm>
        </p:grpSpPr>
        <p:pic>
          <p:nvPicPr>
            <p:cNvPr id="11" name="Imagen 10">
              <a:extLst>
                <a:ext uri="{FF2B5EF4-FFF2-40B4-BE49-F238E27FC236}">
                  <a16:creationId xmlns:a16="http://schemas.microsoft.com/office/drawing/2014/main" id="{3248BEB5-8CC2-DF99-A707-A17EA5A0CFBB}"/>
                </a:ext>
              </a:extLst>
            </p:cNvPr>
            <p:cNvPicPr>
              <a:picLocks noChangeAspect="1"/>
            </p:cNvPicPr>
            <p:nvPr/>
          </p:nvPicPr>
          <p:blipFill>
            <a:blip r:embed="rId2">
              <a:extLst>
                <a:ext uri="{28A0092B-C50C-407E-A947-70E740481C1C}">
                  <a14:useLocalDpi xmlns:a14="http://schemas.microsoft.com/office/drawing/2010/main" val="0"/>
                </a:ext>
              </a:extLst>
            </a:blip>
            <a:srcRect l="41649" r="3741"/>
            <a:stretch>
              <a:fillRect/>
            </a:stretch>
          </p:blipFill>
          <p:spPr>
            <a:xfrm>
              <a:off x="7030610" y="1677742"/>
              <a:ext cx="1273830" cy="1751258"/>
            </a:xfrm>
            <a:custGeom>
              <a:avLst/>
              <a:gdLst>
                <a:gd name="connsiteX0" fmla="*/ 401477 w 1273830"/>
                <a:gd name="connsiteY0" fmla="*/ 0 h 1751258"/>
                <a:gd name="connsiteX1" fmla="*/ 427231 w 1273830"/>
                <a:gd name="connsiteY1" fmla="*/ 0 h 1751258"/>
                <a:gd name="connsiteX2" fmla="*/ 604944 w 1273830"/>
                <a:gd name="connsiteY2" fmla="*/ 157995 h 1751258"/>
                <a:gd name="connsiteX3" fmla="*/ 1259132 w 1273830"/>
                <a:gd name="connsiteY3" fmla="*/ 1505660 h 1751258"/>
                <a:gd name="connsiteX4" fmla="*/ 1273830 w 1273830"/>
                <a:gd name="connsiteY4" fmla="*/ 1751258 h 1751258"/>
                <a:gd name="connsiteX5" fmla="*/ 617072 w 1273830"/>
                <a:gd name="connsiteY5" fmla="*/ 1751258 h 1751258"/>
                <a:gd name="connsiteX6" fmla="*/ 617728 w 1273830"/>
                <a:gd name="connsiteY6" fmla="*/ 1726860 h 1751258"/>
                <a:gd name="connsiteX7" fmla="*/ 576967 w 1273830"/>
                <a:gd name="connsiteY7" fmla="*/ 1404898 h 1751258"/>
                <a:gd name="connsiteX8" fmla="*/ 105393 w 1273830"/>
                <a:gd name="connsiteY8" fmla="*/ 594694 h 1751258"/>
                <a:gd name="connsiteX9" fmla="*/ 0 w 1273830"/>
                <a:gd name="connsiteY9" fmla="*/ 506673 h 175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3830" h="1751258">
                  <a:moveTo>
                    <a:pt x="401477" y="0"/>
                  </a:moveTo>
                  <a:lnTo>
                    <a:pt x="427231" y="0"/>
                  </a:lnTo>
                  <a:lnTo>
                    <a:pt x="604944" y="157995"/>
                  </a:lnTo>
                  <a:cubicBezTo>
                    <a:pt x="968753" y="520386"/>
                    <a:pt x="1199452" y="995638"/>
                    <a:pt x="1259132" y="1505660"/>
                  </a:cubicBezTo>
                  <a:lnTo>
                    <a:pt x="1273830" y="1751258"/>
                  </a:lnTo>
                  <a:lnTo>
                    <a:pt x="617072" y="1751258"/>
                  </a:lnTo>
                  <a:lnTo>
                    <a:pt x="617728" y="1726860"/>
                  </a:lnTo>
                  <a:cubicBezTo>
                    <a:pt x="615228" y="1620394"/>
                    <a:pt x="601913" y="1512643"/>
                    <a:pt x="576967" y="1404898"/>
                  </a:cubicBezTo>
                  <a:cubicBezTo>
                    <a:pt x="502129" y="1081664"/>
                    <a:pt x="333238" y="804386"/>
                    <a:pt x="105393" y="594694"/>
                  </a:cubicBezTo>
                  <a:lnTo>
                    <a:pt x="0" y="506673"/>
                  </a:lnTo>
                  <a:close/>
                </a:path>
              </a:pathLst>
            </a:custGeom>
          </p:spPr>
        </p:pic>
        <p:pic>
          <p:nvPicPr>
            <p:cNvPr id="12" name="Imagen 11">
              <a:extLst>
                <a:ext uri="{FF2B5EF4-FFF2-40B4-BE49-F238E27FC236}">
                  <a16:creationId xmlns:a16="http://schemas.microsoft.com/office/drawing/2014/main" id="{C013FACE-C2A2-A611-A805-FFE3CC005FC3}"/>
                </a:ext>
              </a:extLst>
            </p:cNvPr>
            <p:cNvPicPr>
              <a:picLocks noChangeAspect="1"/>
            </p:cNvPicPr>
            <p:nvPr/>
          </p:nvPicPr>
          <p:blipFill>
            <a:blip r:embed="rId3">
              <a:extLst>
                <a:ext uri="{28A0092B-C50C-407E-A947-70E740481C1C}">
                  <a14:useLocalDpi xmlns:a14="http://schemas.microsoft.com/office/drawing/2010/main" val="0"/>
                </a:ext>
              </a:extLst>
            </a:blip>
            <a:srcRect l="14293" t="14259" r="16800" b="21459"/>
            <a:stretch>
              <a:fillRect/>
            </a:stretch>
          </p:blipFill>
          <p:spPr>
            <a:xfrm rot="15378051">
              <a:off x="4151860" y="1178185"/>
              <a:ext cx="1273364" cy="1781813"/>
            </a:xfrm>
            <a:custGeom>
              <a:avLst/>
              <a:gdLst>
                <a:gd name="connsiteX0" fmla="*/ 421665 w 1273364"/>
                <a:gd name="connsiteY0" fmla="*/ 0 h 1781813"/>
                <a:gd name="connsiteX1" fmla="*/ 1273355 w 1273364"/>
                <a:gd name="connsiteY1" fmla="*/ 1781813 h 1781813"/>
                <a:gd name="connsiteX2" fmla="*/ 609766 w 1273364"/>
                <a:gd name="connsiteY2" fmla="*/ 1779880 h 1781813"/>
                <a:gd name="connsiteX3" fmla="*/ 610263 w 1273364"/>
                <a:gd name="connsiteY3" fmla="*/ 1762584 h 1781813"/>
                <a:gd name="connsiteX4" fmla="*/ 0 w 1273364"/>
                <a:gd name="connsiteY4" fmla="*/ 525603 h 17818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3364" h="1781813">
                  <a:moveTo>
                    <a:pt x="421665" y="0"/>
                  </a:moveTo>
                  <a:cubicBezTo>
                    <a:pt x="961897" y="433401"/>
                    <a:pt x="1275374" y="1089221"/>
                    <a:pt x="1273355" y="1781813"/>
                  </a:cubicBezTo>
                  <a:lnTo>
                    <a:pt x="609766" y="1779880"/>
                  </a:lnTo>
                  <a:lnTo>
                    <a:pt x="610263" y="1762584"/>
                  </a:lnTo>
                  <a:cubicBezTo>
                    <a:pt x="601293" y="1298934"/>
                    <a:pt x="392556" y="840532"/>
                    <a:pt x="0" y="525603"/>
                  </a:cubicBezTo>
                  <a:close/>
                </a:path>
              </a:pathLst>
            </a:custGeom>
          </p:spPr>
        </p:pic>
        <p:pic>
          <p:nvPicPr>
            <p:cNvPr id="13" name="Imagen 12">
              <a:extLst>
                <a:ext uri="{FF2B5EF4-FFF2-40B4-BE49-F238E27FC236}">
                  <a16:creationId xmlns:a16="http://schemas.microsoft.com/office/drawing/2014/main" id="{E4D18802-86BA-E4D6-4D1B-04F55106007A}"/>
                </a:ext>
              </a:extLst>
            </p:cNvPr>
            <p:cNvPicPr>
              <a:picLocks noChangeAspect="1"/>
            </p:cNvPicPr>
            <p:nvPr/>
          </p:nvPicPr>
          <p:blipFill>
            <a:blip r:embed="rId4">
              <a:extLst>
                <a:ext uri="{28A0092B-C50C-407E-A947-70E740481C1C}">
                  <a14:useLocalDpi xmlns:a14="http://schemas.microsoft.com/office/drawing/2010/main" val="0"/>
                </a:ext>
              </a:extLst>
            </a:blip>
            <a:srcRect l="16441" t="27" r="30365" b="43931"/>
            <a:stretch>
              <a:fillRect/>
            </a:stretch>
          </p:blipFill>
          <p:spPr>
            <a:xfrm rot="12295098">
              <a:off x="3539661" y="2673187"/>
              <a:ext cx="1267965" cy="1781128"/>
            </a:xfrm>
            <a:custGeom>
              <a:avLst/>
              <a:gdLst>
                <a:gd name="connsiteX0" fmla="*/ 414837 w 1267965"/>
                <a:gd name="connsiteY0" fmla="*/ 0 h 1781128"/>
                <a:gd name="connsiteX1" fmla="*/ 1267960 w 1267965"/>
                <a:gd name="connsiteY1" fmla="*/ 1781128 h 1781128"/>
                <a:gd name="connsiteX2" fmla="*/ 594121 w 1267965"/>
                <a:gd name="connsiteY2" fmla="*/ 1779706 h 1781128"/>
                <a:gd name="connsiteX3" fmla="*/ 13780 w 1267965"/>
                <a:gd name="connsiteY3" fmla="*/ 528409 h 1781128"/>
                <a:gd name="connsiteX4" fmla="*/ 0 w 1267965"/>
                <a:gd name="connsiteY4" fmla="*/ 517943 h 1781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7965" h="1781128">
                  <a:moveTo>
                    <a:pt x="414837" y="0"/>
                  </a:moveTo>
                  <a:cubicBezTo>
                    <a:pt x="955417" y="432967"/>
                    <a:pt x="1269421" y="1088534"/>
                    <a:pt x="1267960" y="1781128"/>
                  </a:cubicBezTo>
                  <a:lnTo>
                    <a:pt x="594121" y="1779706"/>
                  </a:lnTo>
                  <a:cubicBezTo>
                    <a:pt x="595183" y="1276438"/>
                    <a:pt x="369193" y="826292"/>
                    <a:pt x="13780" y="528409"/>
                  </a:cubicBezTo>
                  <a:lnTo>
                    <a:pt x="0" y="517943"/>
                  </a:lnTo>
                  <a:close/>
                </a:path>
              </a:pathLst>
            </a:custGeom>
          </p:spPr>
        </p:pic>
        <p:pic>
          <p:nvPicPr>
            <p:cNvPr id="14" name="Imagen 13">
              <a:extLst>
                <a:ext uri="{FF2B5EF4-FFF2-40B4-BE49-F238E27FC236}">
                  <a16:creationId xmlns:a16="http://schemas.microsoft.com/office/drawing/2014/main" id="{32BAEC3D-6607-54FE-DE8C-52517E1B08CE}"/>
                </a:ext>
              </a:extLst>
            </p:cNvPr>
            <p:cNvPicPr>
              <a:picLocks noChangeAspect="1"/>
            </p:cNvPicPr>
            <p:nvPr/>
          </p:nvPicPr>
          <p:blipFill>
            <a:blip r:embed="rId5">
              <a:extLst>
                <a:ext uri="{28A0092B-C50C-407E-A947-70E740481C1C}">
                  <a14:useLocalDpi xmlns:a14="http://schemas.microsoft.com/office/drawing/2010/main" val="0"/>
                </a:ext>
              </a:extLst>
            </a:blip>
            <a:srcRect l="14815" t="25588" r="6107" b="24373"/>
            <a:stretch>
              <a:fillRect/>
            </a:stretch>
          </p:blipFill>
          <p:spPr>
            <a:xfrm rot="12845660">
              <a:off x="3906885" y="4462820"/>
              <a:ext cx="1970551" cy="872840"/>
            </a:xfrm>
            <a:custGeom>
              <a:avLst/>
              <a:gdLst>
                <a:gd name="connsiteX0" fmla="*/ 0 w 1970551"/>
                <a:gd name="connsiteY0" fmla="*/ 164418 h 872840"/>
                <a:gd name="connsiteX1" fmla="*/ 1970551 w 1970551"/>
                <a:gd name="connsiteY1" fmla="*/ 295370 h 872840"/>
                <a:gd name="connsiteX2" fmla="*/ 1643619 w 1970551"/>
                <a:gd name="connsiteY2" fmla="*/ 872840 h 872840"/>
                <a:gd name="connsiteX3" fmla="*/ 1522422 w 1970551"/>
                <a:gd name="connsiteY3" fmla="*/ 808287 h 872840"/>
                <a:gd name="connsiteX4" fmla="*/ 594348 w 1970551"/>
                <a:gd name="connsiteY4" fmla="*/ 676033 h 872840"/>
                <a:gd name="connsiteX5" fmla="*/ 280692 w 1970551"/>
                <a:gd name="connsiteY5" fmla="*/ 759349 h 872840"/>
                <a:gd name="connsiteX6" fmla="*/ 245501 w 1970551"/>
                <a:gd name="connsiteY6" fmla="*/ 774745 h 872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70551" h="872840">
                  <a:moveTo>
                    <a:pt x="0" y="164418"/>
                  </a:moveTo>
                  <a:cubicBezTo>
                    <a:pt x="642558" y="-94048"/>
                    <a:pt x="1367845" y="-45849"/>
                    <a:pt x="1970551" y="295370"/>
                  </a:cubicBezTo>
                  <a:lnTo>
                    <a:pt x="1643619" y="872840"/>
                  </a:lnTo>
                  <a:lnTo>
                    <a:pt x="1522422" y="808287"/>
                  </a:lnTo>
                  <a:cubicBezTo>
                    <a:pt x="1242436" y="676028"/>
                    <a:pt x="921998" y="623815"/>
                    <a:pt x="594348" y="676033"/>
                  </a:cubicBezTo>
                  <a:cubicBezTo>
                    <a:pt x="485131" y="693439"/>
                    <a:pt x="380282" y="721625"/>
                    <a:pt x="280692" y="759349"/>
                  </a:cubicBezTo>
                  <a:lnTo>
                    <a:pt x="245501" y="774745"/>
                  </a:lnTo>
                  <a:close/>
                </a:path>
              </a:pathLst>
            </a:custGeom>
          </p:spPr>
        </p:pic>
        <p:pic>
          <p:nvPicPr>
            <p:cNvPr id="15" name="Imagen 14">
              <a:extLst>
                <a:ext uri="{FF2B5EF4-FFF2-40B4-BE49-F238E27FC236}">
                  <a16:creationId xmlns:a16="http://schemas.microsoft.com/office/drawing/2014/main" id="{E7D4929A-73D6-91DE-0FCB-5A765E03CC87}"/>
                </a:ext>
              </a:extLst>
            </p:cNvPr>
            <p:cNvPicPr>
              <a:picLocks noChangeAspect="1"/>
            </p:cNvPicPr>
            <p:nvPr/>
          </p:nvPicPr>
          <p:blipFill>
            <a:blip r:embed="rId6">
              <a:extLst>
                <a:ext uri="{28A0092B-C50C-407E-A947-70E740481C1C}">
                  <a14:useLocalDpi xmlns:a14="http://schemas.microsoft.com/office/drawing/2010/main" val="0"/>
                </a:ext>
              </a:extLst>
            </a:blip>
            <a:srcRect l="29757" t="493" r="30904" b="1689"/>
            <a:stretch>
              <a:fillRect/>
            </a:stretch>
          </p:blipFill>
          <p:spPr>
            <a:xfrm rot="6136372">
              <a:off x="5920654" y="4351821"/>
              <a:ext cx="1277856" cy="1779007"/>
            </a:xfrm>
            <a:custGeom>
              <a:avLst/>
              <a:gdLst>
                <a:gd name="connsiteX0" fmla="*/ 418159 w 1277856"/>
                <a:gd name="connsiteY0" fmla="*/ 0 h 1779007"/>
                <a:gd name="connsiteX1" fmla="*/ 1277856 w 1277856"/>
                <a:gd name="connsiteY1" fmla="*/ 1777964 h 1779007"/>
                <a:gd name="connsiteX2" fmla="*/ 620004 w 1277856"/>
                <a:gd name="connsiteY2" fmla="*/ 1779007 h 1779007"/>
                <a:gd name="connsiteX3" fmla="*/ 616209 w 1277856"/>
                <a:gd name="connsiteY3" fmla="*/ 1658847 h 1779007"/>
                <a:gd name="connsiteX4" fmla="*/ 66393 w 1277856"/>
                <a:gd name="connsiteY4" fmla="*/ 578381 h 1779007"/>
                <a:gd name="connsiteX5" fmla="*/ 0 w 1277856"/>
                <a:gd name="connsiteY5" fmla="*/ 526062 h 177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77856" h="1779007">
                  <a:moveTo>
                    <a:pt x="418159" y="0"/>
                  </a:moveTo>
                  <a:cubicBezTo>
                    <a:pt x="960335" y="430967"/>
                    <a:pt x="1276758" y="1085370"/>
                    <a:pt x="1277856" y="1777964"/>
                  </a:cubicBezTo>
                  <a:lnTo>
                    <a:pt x="620004" y="1779007"/>
                  </a:lnTo>
                  <a:lnTo>
                    <a:pt x="616209" y="1658847"/>
                  </a:lnTo>
                  <a:cubicBezTo>
                    <a:pt x="581786" y="1239568"/>
                    <a:pt x="380986" y="851956"/>
                    <a:pt x="66393" y="578381"/>
                  </a:cubicBezTo>
                  <a:lnTo>
                    <a:pt x="0" y="526062"/>
                  </a:lnTo>
                  <a:close/>
                </a:path>
              </a:pathLst>
            </a:custGeom>
          </p:spPr>
        </p:pic>
        <p:pic>
          <p:nvPicPr>
            <p:cNvPr id="16" name="Imagen 15">
              <a:extLst>
                <a:ext uri="{FF2B5EF4-FFF2-40B4-BE49-F238E27FC236}">
                  <a16:creationId xmlns:a16="http://schemas.microsoft.com/office/drawing/2014/main" id="{8EFE67C0-017C-BED1-A3DF-125B3D140B27}"/>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rcRect l="37901" t="2169" r="23725" b="372"/>
            <a:stretch>
              <a:fillRect/>
            </a:stretch>
          </p:blipFill>
          <p:spPr>
            <a:xfrm rot="2987903">
              <a:off x="7128138" y="3260183"/>
              <a:ext cx="1255077" cy="1793324"/>
            </a:xfrm>
            <a:custGeom>
              <a:avLst/>
              <a:gdLst>
                <a:gd name="connsiteX0" fmla="*/ 427704 w 1255077"/>
                <a:gd name="connsiteY0" fmla="*/ 0 h 1793324"/>
                <a:gd name="connsiteX1" fmla="*/ 1254761 w 1255077"/>
                <a:gd name="connsiteY1" fmla="*/ 1793324 h 1793324"/>
                <a:gd name="connsiteX2" fmla="*/ 582843 w 1255077"/>
                <a:gd name="connsiteY2" fmla="*/ 1782122 h 1793324"/>
                <a:gd name="connsiteX3" fmla="*/ 583743 w 1255077"/>
                <a:gd name="connsiteY3" fmla="*/ 1709798 h 1793324"/>
                <a:gd name="connsiteX4" fmla="*/ 433974 w 1255077"/>
                <a:gd name="connsiteY4" fmla="*/ 1084462 h 1793324"/>
                <a:gd name="connsiteX5" fmla="*/ 55564 w 1255077"/>
                <a:gd name="connsiteY5" fmla="*/ 564575 h 1793324"/>
                <a:gd name="connsiteX6" fmla="*/ 0 w 1255077"/>
                <a:gd name="connsiteY6" fmla="*/ 518332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5077" h="1793324">
                  <a:moveTo>
                    <a:pt x="427704" y="0"/>
                  </a:moveTo>
                  <a:cubicBezTo>
                    <a:pt x="961897" y="440792"/>
                    <a:pt x="1266305" y="1100845"/>
                    <a:pt x="1254761" y="1793324"/>
                  </a:cubicBezTo>
                  <a:lnTo>
                    <a:pt x="582843" y="1782122"/>
                  </a:lnTo>
                  <a:lnTo>
                    <a:pt x="583743" y="1709798"/>
                  </a:lnTo>
                  <a:cubicBezTo>
                    <a:pt x="576187" y="1499849"/>
                    <a:pt x="527651" y="1287576"/>
                    <a:pt x="433974" y="1084462"/>
                  </a:cubicBezTo>
                  <a:cubicBezTo>
                    <a:pt x="340297" y="881347"/>
                    <a:pt x="210349" y="706622"/>
                    <a:pt x="55564" y="564575"/>
                  </a:cubicBezTo>
                  <a:lnTo>
                    <a:pt x="0" y="518332"/>
                  </a:lnTo>
                  <a:close/>
                </a:path>
              </a:pathLst>
            </a:custGeom>
          </p:spPr>
        </p:pic>
        <p:pic>
          <p:nvPicPr>
            <p:cNvPr id="17" name="Imagen 16">
              <a:extLst>
                <a:ext uri="{FF2B5EF4-FFF2-40B4-BE49-F238E27FC236}">
                  <a16:creationId xmlns:a16="http://schemas.microsoft.com/office/drawing/2014/main" id="{51061032-F9FD-9BE9-0C4C-7C744D4F9DA4}"/>
                </a:ext>
              </a:extLst>
            </p:cNvPr>
            <p:cNvPicPr>
              <a:picLocks noChangeAspect="1"/>
            </p:cNvPicPr>
            <p:nvPr/>
          </p:nvPicPr>
          <p:blipFill>
            <a:blip r:embed="rId9">
              <a:extLst>
                <a:ext uri="{28A0092B-C50C-407E-A947-70E740481C1C}">
                  <a14:useLocalDpi xmlns:a14="http://schemas.microsoft.com/office/drawing/2010/main" val="0"/>
                </a:ext>
              </a:extLst>
            </a:blip>
            <a:srcRect l="59626" t="4305" r="156" b="1556"/>
            <a:stretch>
              <a:fillRect/>
            </a:stretch>
          </p:blipFill>
          <p:spPr>
            <a:xfrm rot="18466978">
              <a:off x="5707421" y="721304"/>
              <a:ext cx="1268126" cy="1781014"/>
            </a:xfrm>
            <a:custGeom>
              <a:avLst/>
              <a:gdLst>
                <a:gd name="connsiteX0" fmla="*/ 414768 w 1268126"/>
                <a:gd name="connsiteY0" fmla="*/ 0 h 1781014"/>
                <a:gd name="connsiteX1" fmla="*/ 1268122 w 1268126"/>
                <a:gd name="connsiteY1" fmla="*/ 1781014 h 1781014"/>
                <a:gd name="connsiteX2" fmla="*/ 610271 w 1268126"/>
                <a:gd name="connsiteY2" fmla="*/ 1779713 h 1781014"/>
                <a:gd name="connsiteX3" fmla="*/ 611499 w 1268126"/>
                <a:gd name="connsiteY3" fmla="*/ 1741319 h 1781014"/>
                <a:gd name="connsiteX4" fmla="*/ 572380 w 1268126"/>
                <a:gd name="connsiteY4" fmla="*/ 1419154 h 1781014"/>
                <a:gd name="connsiteX5" fmla="*/ 104943 w 1268126"/>
                <a:gd name="connsiteY5" fmla="*/ 606556 h 1781014"/>
                <a:gd name="connsiteX6" fmla="*/ 0 w 1268126"/>
                <a:gd name="connsiteY6" fmla="*/ 517998 h 1781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8126" h="1781014">
                  <a:moveTo>
                    <a:pt x="414768" y="0"/>
                  </a:moveTo>
                  <a:cubicBezTo>
                    <a:pt x="955404" y="432896"/>
                    <a:pt x="1269492" y="1088422"/>
                    <a:pt x="1268122" y="1781014"/>
                  </a:cubicBezTo>
                  <a:lnTo>
                    <a:pt x="610271" y="1779713"/>
                  </a:lnTo>
                  <a:lnTo>
                    <a:pt x="611499" y="1741319"/>
                  </a:lnTo>
                  <a:cubicBezTo>
                    <a:pt x="609542" y="1634842"/>
                    <a:pt x="596776" y="1527024"/>
                    <a:pt x="572380" y="1419154"/>
                  </a:cubicBezTo>
                  <a:cubicBezTo>
                    <a:pt x="499191" y="1095542"/>
                    <a:pt x="331716" y="817407"/>
                    <a:pt x="104943" y="606556"/>
                  </a:cubicBezTo>
                  <a:lnTo>
                    <a:pt x="0" y="517998"/>
                  </a:lnTo>
                  <a:close/>
                </a:path>
              </a:pathLst>
            </a:custGeom>
          </p:spPr>
        </p:pic>
      </p:grpSp>
      <p:sp>
        <p:nvSpPr>
          <p:cNvPr id="5" name="Untertitel 4">
            <a:extLst>
              <a:ext uri="{FF2B5EF4-FFF2-40B4-BE49-F238E27FC236}">
                <a16:creationId xmlns:a16="http://schemas.microsoft.com/office/drawing/2014/main" id="{34499224-1033-2098-04F4-4BCB79D4B9E2}"/>
              </a:ext>
            </a:extLst>
          </p:cNvPr>
          <p:cNvSpPr>
            <a:spLocks noGrp="1"/>
          </p:cNvSpPr>
          <p:nvPr>
            <p:ph idx="4294967295"/>
          </p:nvPr>
        </p:nvSpPr>
        <p:spPr>
          <a:xfrm>
            <a:off x="220362" y="1327648"/>
            <a:ext cx="11362038" cy="4658286"/>
          </a:xfrm>
          <a:prstGeom prst="rect">
            <a:avLst/>
          </a:prstGeom>
        </p:spPr>
        <p:txBody>
          <a:bodyPr/>
          <a:lstStyle/>
          <a:p>
            <a:endParaRPr lang="de-DE" dirty="0"/>
          </a:p>
        </p:txBody>
      </p:sp>
      <p:sp>
        <p:nvSpPr>
          <p:cNvPr id="6" name="Textplatzhalter 5">
            <a:extLst>
              <a:ext uri="{FF2B5EF4-FFF2-40B4-BE49-F238E27FC236}">
                <a16:creationId xmlns:a16="http://schemas.microsoft.com/office/drawing/2014/main" id="{6134D994-6AF8-0FB3-B706-8845B8AC2EFE}"/>
              </a:ext>
            </a:extLst>
          </p:cNvPr>
          <p:cNvSpPr>
            <a:spLocks noGrp="1"/>
          </p:cNvSpPr>
          <p:nvPr>
            <p:ph type="body" sz="quarter" idx="13"/>
          </p:nvPr>
        </p:nvSpPr>
        <p:spPr/>
        <p:txBody>
          <a:bodyPr/>
          <a:lstStyle/>
          <a:p>
            <a:endParaRPr lang="de-DE"/>
          </a:p>
        </p:txBody>
      </p:sp>
    </p:spTree>
    <p:extLst>
      <p:ext uri="{BB962C8B-B14F-4D97-AF65-F5344CB8AC3E}">
        <p14:creationId xmlns:p14="http://schemas.microsoft.com/office/powerpoint/2010/main" val="6564723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29996C-16F0-F17C-4DEE-205B13D70A22}"/>
            </a:ext>
          </a:extLst>
        </p:cNvPr>
        <p:cNvGrpSpPr/>
        <p:nvPr/>
      </p:nvGrpSpPr>
      <p:grpSpPr>
        <a:xfrm>
          <a:off x="0" y="0"/>
          <a:ext cx="0" cy="0"/>
          <a:chOff x="0" y="0"/>
          <a:chExt cx="0" cy="0"/>
        </a:xfrm>
      </p:grpSpPr>
      <p:sp>
        <p:nvSpPr>
          <p:cNvPr id="2" name="Textfeld 1">
            <a:extLst>
              <a:ext uri="{FF2B5EF4-FFF2-40B4-BE49-F238E27FC236}">
                <a16:creationId xmlns:a16="http://schemas.microsoft.com/office/drawing/2014/main" id="{99D6F5F6-017B-A4B8-A5D4-A81DA1DA893C}"/>
              </a:ext>
            </a:extLst>
          </p:cNvPr>
          <p:cNvSpPr txBox="1"/>
          <p:nvPr/>
        </p:nvSpPr>
        <p:spPr>
          <a:xfrm>
            <a:off x="3371851" y="554056"/>
            <a:ext cx="6534150" cy="707886"/>
          </a:xfrm>
          <a:prstGeom prst="rect">
            <a:avLst/>
          </a:prstGeom>
          <a:noFill/>
        </p:spPr>
        <p:txBody>
          <a:bodyPr wrap="square" rtlCol="0">
            <a:spAutoFit/>
          </a:bodyPr>
          <a:lstStyle/>
          <a:p>
            <a:pPr algn="ctr"/>
            <a:r>
              <a:rPr lang="de-DE" sz="4000" dirty="0">
                <a:latin typeface="Arial Black" panose="020B0A04020102020204" pitchFamily="34" charset="0"/>
              </a:rPr>
              <a:t>Passwörter</a:t>
            </a:r>
            <a:endParaRPr lang="es-MX" sz="4000" dirty="0">
              <a:latin typeface="Arial Black" panose="020B0A04020102020204" pitchFamily="34" charset="0"/>
            </a:endParaRPr>
          </a:p>
        </p:txBody>
      </p:sp>
      <p:grpSp>
        <p:nvGrpSpPr>
          <p:cNvPr id="5" name="Grupo 4">
            <a:extLst>
              <a:ext uri="{FF2B5EF4-FFF2-40B4-BE49-F238E27FC236}">
                <a16:creationId xmlns:a16="http://schemas.microsoft.com/office/drawing/2014/main" id="{1CD7406C-FE85-A542-7EAC-710D01DB2104}"/>
              </a:ext>
            </a:extLst>
          </p:cNvPr>
          <p:cNvGrpSpPr>
            <a:grpSpLocks noChangeAspect="1"/>
          </p:cNvGrpSpPr>
          <p:nvPr/>
        </p:nvGrpSpPr>
        <p:grpSpPr>
          <a:xfrm rot="12330038">
            <a:off x="-4458813" y="3773374"/>
            <a:ext cx="6552000" cy="6282659"/>
            <a:chOff x="3539661" y="977748"/>
            <a:chExt cx="5112678" cy="4902505"/>
          </a:xfrm>
        </p:grpSpPr>
        <p:pic>
          <p:nvPicPr>
            <p:cNvPr id="6" name="Imagen 5">
              <a:extLst>
                <a:ext uri="{FF2B5EF4-FFF2-40B4-BE49-F238E27FC236}">
                  <a16:creationId xmlns:a16="http://schemas.microsoft.com/office/drawing/2014/main" id="{A4CF4930-63CB-C155-029A-B74F00C70528}"/>
                </a:ext>
              </a:extLst>
            </p:cNvPr>
            <p:cNvPicPr>
              <a:picLocks noChangeAspect="1"/>
            </p:cNvPicPr>
            <p:nvPr/>
          </p:nvPicPr>
          <p:blipFill>
            <a:blip r:embed="rId3">
              <a:extLst>
                <a:ext uri="{28A0092B-C50C-407E-A947-70E740481C1C}">
                  <a14:useLocalDpi xmlns:a14="http://schemas.microsoft.com/office/drawing/2010/main" val="0"/>
                </a:ext>
              </a:extLst>
            </a:blip>
            <a:srcRect l="41649" r="3741"/>
            <a:stretch>
              <a:fillRect/>
            </a:stretch>
          </p:blipFill>
          <p:spPr>
            <a:xfrm>
              <a:off x="7030610" y="1677742"/>
              <a:ext cx="1273830" cy="1751258"/>
            </a:xfrm>
            <a:custGeom>
              <a:avLst/>
              <a:gdLst>
                <a:gd name="connsiteX0" fmla="*/ 401477 w 1273830"/>
                <a:gd name="connsiteY0" fmla="*/ 0 h 1751258"/>
                <a:gd name="connsiteX1" fmla="*/ 427231 w 1273830"/>
                <a:gd name="connsiteY1" fmla="*/ 0 h 1751258"/>
                <a:gd name="connsiteX2" fmla="*/ 604944 w 1273830"/>
                <a:gd name="connsiteY2" fmla="*/ 157995 h 1751258"/>
                <a:gd name="connsiteX3" fmla="*/ 1259132 w 1273830"/>
                <a:gd name="connsiteY3" fmla="*/ 1505660 h 1751258"/>
                <a:gd name="connsiteX4" fmla="*/ 1273830 w 1273830"/>
                <a:gd name="connsiteY4" fmla="*/ 1751258 h 1751258"/>
                <a:gd name="connsiteX5" fmla="*/ 617072 w 1273830"/>
                <a:gd name="connsiteY5" fmla="*/ 1751258 h 1751258"/>
                <a:gd name="connsiteX6" fmla="*/ 617728 w 1273830"/>
                <a:gd name="connsiteY6" fmla="*/ 1726860 h 1751258"/>
                <a:gd name="connsiteX7" fmla="*/ 576967 w 1273830"/>
                <a:gd name="connsiteY7" fmla="*/ 1404898 h 1751258"/>
                <a:gd name="connsiteX8" fmla="*/ 105393 w 1273830"/>
                <a:gd name="connsiteY8" fmla="*/ 594694 h 1751258"/>
                <a:gd name="connsiteX9" fmla="*/ 0 w 1273830"/>
                <a:gd name="connsiteY9" fmla="*/ 506673 h 175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3830" h="1751258">
                  <a:moveTo>
                    <a:pt x="401477" y="0"/>
                  </a:moveTo>
                  <a:lnTo>
                    <a:pt x="427231" y="0"/>
                  </a:lnTo>
                  <a:lnTo>
                    <a:pt x="604944" y="157995"/>
                  </a:lnTo>
                  <a:cubicBezTo>
                    <a:pt x="968753" y="520386"/>
                    <a:pt x="1199452" y="995638"/>
                    <a:pt x="1259132" y="1505660"/>
                  </a:cubicBezTo>
                  <a:lnTo>
                    <a:pt x="1273830" y="1751258"/>
                  </a:lnTo>
                  <a:lnTo>
                    <a:pt x="617072" y="1751258"/>
                  </a:lnTo>
                  <a:lnTo>
                    <a:pt x="617728" y="1726860"/>
                  </a:lnTo>
                  <a:cubicBezTo>
                    <a:pt x="615228" y="1620394"/>
                    <a:pt x="601913" y="1512643"/>
                    <a:pt x="576967" y="1404898"/>
                  </a:cubicBezTo>
                  <a:cubicBezTo>
                    <a:pt x="502129" y="1081664"/>
                    <a:pt x="333238" y="804386"/>
                    <a:pt x="105393" y="594694"/>
                  </a:cubicBezTo>
                  <a:lnTo>
                    <a:pt x="0" y="506673"/>
                  </a:lnTo>
                  <a:close/>
                </a:path>
              </a:pathLst>
            </a:custGeom>
          </p:spPr>
        </p:pic>
        <p:pic>
          <p:nvPicPr>
            <p:cNvPr id="9" name="Imagen 8">
              <a:extLst>
                <a:ext uri="{FF2B5EF4-FFF2-40B4-BE49-F238E27FC236}">
                  <a16:creationId xmlns:a16="http://schemas.microsoft.com/office/drawing/2014/main" id="{FB265CF1-C7FF-79A2-2AF3-FE59480F4129}"/>
                </a:ext>
              </a:extLst>
            </p:cNvPr>
            <p:cNvPicPr>
              <a:picLocks noChangeAspect="1"/>
            </p:cNvPicPr>
            <p:nvPr/>
          </p:nvPicPr>
          <p:blipFill>
            <a:blip r:embed="rId4">
              <a:extLst>
                <a:ext uri="{28A0092B-C50C-407E-A947-70E740481C1C}">
                  <a14:useLocalDpi xmlns:a14="http://schemas.microsoft.com/office/drawing/2010/main" val="0"/>
                </a:ext>
              </a:extLst>
            </a:blip>
            <a:srcRect l="14293" t="14259" r="16800" b="21459"/>
            <a:stretch>
              <a:fillRect/>
            </a:stretch>
          </p:blipFill>
          <p:spPr>
            <a:xfrm rot="15378051">
              <a:off x="4151860" y="1178185"/>
              <a:ext cx="1273364" cy="1781813"/>
            </a:xfrm>
            <a:custGeom>
              <a:avLst/>
              <a:gdLst>
                <a:gd name="connsiteX0" fmla="*/ 421665 w 1273364"/>
                <a:gd name="connsiteY0" fmla="*/ 0 h 1781813"/>
                <a:gd name="connsiteX1" fmla="*/ 1273355 w 1273364"/>
                <a:gd name="connsiteY1" fmla="*/ 1781813 h 1781813"/>
                <a:gd name="connsiteX2" fmla="*/ 609766 w 1273364"/>
                <a:gd name="connsiteY2" fmla="*/ 1779880 h 1781813"/>
                <a:gd name="connsiteX3" fmla="*/ 610263 w 1273364"/>
                <a:gd name="connsiteY3" fmla="*/ 1762584 h 1781813"/>
                <a:gd name="connsiteX4" fmla="*/ 0 w 1273364"/>
                <a:gd name="connsiteY4" fmla="*/ 525603 h 17818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3364" h="1781813">
                  <a:moveTo>
                    <a:pt x="421665" y="0"/>
                  </a:moveTo>
                  <a:cubicBezTo>
                    <a:pt x="961897" y="433401"/>
                    <a:pt x="1275374" y="1089221"/>
                    <a:pt x="1273355" y="1781813"/>
                  </a:cubicBezTo>
                  <a:lnTo>
                    <a:pt x="609766" y="1779880"/>
                  </a:lnTo>
                  <a:lnTo>
                    <a:pt x="610263" y="1762584"/>
                  </a:lnTo>
                  <a:cubicBezTo>
                    <a:pt x="601293" y="1298934"/>
                    <a:pt x="392556" y="840532"/>
                    <a:pt x="0" y="525603"/>
                  </a:cubicBezTo>
                  <a:close/>
                </a:path>
              </a:pathLst>
            </a:custGeom>
          </p:spPr>
        </p:pic>
        <p:pic>
          <p:nvPicPr>
            <p:cNvPr id="10" name="Imagen 9">
              <a:extLst>
                <a:ext uri="{FF2B5EF4-FFF2-40B4-BE49-F238E27FC236}">
                  <a16:creationId xmlns:a16="http://schemas.microsoft.com/office/drawing/2014/main" id="{87A99430-100E-9D56-BF88-0E7736AE6391}"/>
                </a:ext>
              </a:extLst>
            </p:cNvPr>
            <p:cNvPicPr>
              <a:picLocks noChangeAspect="1"/>
            </p:cNvPicPr>
            <p:nvPr/>
          </p:nvPicPr>
          <p:blipFill>
            <a:blip r:embed="rId5">
              <a:extLst>
                <a:ext uri="{28A0092B-C50C-407E-A947-70E740481C1C}">
                  <a14:useLocalDpi xmlns:a14="http://schemas.microsoft.com/office/drawing/2010/main" val="0"/>
                </a:ext>
              </a:extLst>
            </a:blip>
            <a:srcRect l="16441" t="27" r="30365" b="43931"/>
            <a:stretch>
              <a:fillRect/>
            </a:stretch>
          </p:blipFill>
          <p:spPr>
            <a:xfrm rot="12295098">
              <a:off x="3539661" y="2673187"/>
              <a:ext cx="1267965" cy="1781128"/>
            </a:xfrm>
            <a:custGeom>
              <a:avLst/>
              <a:gdLst>
                <a:gd name="connsiteX0" fmla="*/ 414837 w 1267965"/>
                <a:gd name="connsiteY0" fmla="*/ 0 h 1781128"/>
                <a:gd name="connsiteX1" fmla="*/ 1267960 w 1267965"/>
                <a:gd name="connsiteY1" fmla="*/ 1781128 h 1781128"/>
                <a:gd name="connsiteX2" fmla="*/ 594121 w 1267965"/>
                <a:gd name="connsiteY2" fmla="*/ 1779706 h 1781128"/>
                <a:gd name="connsiteX3" fmla="*/ 13780 w 1267965"/>
                <a:gd name="connsiteY3" fmla="*/ 528409 h 1781128"/>
                <a:gd name="connsiteX4" fmla="*/ 0 w 1267965"/>
                <a:gd name="connsiteY4" fmla="*/ 517943 h 1781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7965" h="1781128">
                  <a:moveTo>
                    <a:pt x="414837" y="0"/>
                  </a:moveTo>
                  <a:cubicBezTo>
                    <a:pt x="955417" y="432967"/>
                    <a:pt x="1269421" y="1088534"/>
                    <a:pt x="1267960" y="1781128"/>
                  </a:cubicBezTo>
                  <a:lnTo>
                    <a:pt x="594121" y="1779706"/>
                  </a:lnTo>
                  <a:cubicBezTo>
                    <a:pt x="595183" y="1276438"/>
                    <a:pt x="369193" y="826292"/>
                    <a:pt x="13780" y="528409"/>
                  </a:cubicBezTo>
                  <a:lnTo>
                    <a:pt x="0" y="517943"/>
                  </a:lnTo>
                  <a:close/>
                </a:path>
              </a:pathLst>
            </a:custGeom>
          </p:spPr>
        </p:pic>
        <p:pic>
          <p:nvPicPr>
            <p:cNvPr id="11" name="Imagen 10">
              <a:extLst>
                <a:ext uri="{FF2B5EF4-FFF2-40B4-BE49-F238E27FC236}">
                  <a16:creationId xmlns:a16="http://schemas.microsoft.com/office/drawing/2014/main" id="{CA657ADA-3C92-8A98-5D83-4EDD724A5CBD}"/>
                </a:ext>
              </a:extLst>
            </p:cNvPr>
            <p:cNvPicPr>
              <a:picLocks noChangeAspect="1"/>
            </p:cNvPicPr>
            <p:nvPr/>
          </p:nvPicPr>
          <p:blipFill>
            <a:blip r:embed="rId6">
              <a:extLst>
                <a:ext uri="{28A0092B-C50C-407E-A947-70E740481C1C}">
                  <a14:useLocalDpi xmlns:a14="http://schemas.microsoft.com/office/drawing/2010/main" val="0"/>
                </a:ext>
              </a:extLst>
            </a:blip>
            <a:srcRect l="14815" t="25588" r="6107" b="24373"/>
            <a:stretch>
              <a:fillRect/>
            </a:stretch>
          </p:blipFill>
          <p:spPr>
            <a:xfrm rot="12845660">
              <a:off x="3906885" y="4462820"/>
              <a:ext cx="1970551" cy="872840"/>
            </a:xfrm>
            <a:custGeom>
              <a:avLst/>
              <a:gdLst>
                <a:gd name="connsiteX0" fmla="*/ 0 w 1970551"/>
                <a:gd name="connsiteY0" fmla="*/ 164418 h 872840"/>
                <a:gd name="connsiteX1" fmla="*/ 1970551 w 1970551"/>
                <a:gd name="connsiteY1" fmla="*/ 295370 h 872840"/>
                <a:gd name="connsiteX2" fmla="*/ 1643619 w 1970551"/>
                <a:gd name="connsiteY2" fmla="*/ 872840 h 872840"/>
                <a:gd name="connsiteX3" fmla="*/ 1522422 w 1970551"/>
                <a:gd name="connsiteY3" fmla="*/ 808287 h 872840"/>
                <a:gd name="connsiteX4" fmla="*/ 594348 w 1970551"/>
                <a:gd name="connsiteY4" fmla="*/ 676033 h 872840"/>
                <a:gd name="connsiteX5" fmla="*/ 280692 w 1970551"/>
                <a:gd name="connsiteY5" fmla="*/ 759349 h 872840"/>
                <a:gd name="connsiteX6" fmla="*/ 245501 w 1970551"/>
                <a:gd name="connsiteY6" fmla="*/ 774745 h 872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70551" h="872840">
                  <a:moveTo>
                    <a:pt x="0" y="164418"/>
                  </a:moveTo>
                  <a:cubicBezTo>
                    <a:pt x="642558" y="-94048"/>
                    <a:pt x="1367845" y="-45849"/>
                    <a:pt x="1970551" y="295370"/>
                  </a:cubicBezTo>
                  <a:lnTo>
                    <a:pt x="1643619" y="872840"/>
                  </a:lnTo>
                  <a:lnTo>
                    <a:pt x="1522422" y="808287"/>
                  </a:lnTo>
                  <a:cubicBezTo>
                    <a:pt x="1242436" y="676028"/>
                    <a:pt x="921998" y="623815"/>
                    <a:pt x="594348" y="676033"/>
                  </a:cubicBezTo>
                  <a:cubicBezTo>
                    <a:pt x="485131" y="693439"/>
                    <a:pt x="380282" y="721625"/>
                    <a:pt x="280692" y="759349"/>
                  </a:cubicBezTo>
                  <a:lnTo>
                    <a:pt x="245501" y="774745"/>
                  </a:lnTo>
                  <a:close/>
                </a:path>
              </a:pathLst>
            </a:custGeom>
          </p:spPr>
        </p:pic>
        <p:pic>
          <p:nvPicPr>
            <p:cNvPr id="12" name="Imagen 11">
              <a:extLst>
                <a:ext uri="{FF2B5EF4-FFF2-40B4-BE49-F238E27FC236}">
                  <a16:creationId xmlns:a16="http://schemas.microsoft.com/office/drawing/2014/main" id="{E44128E0-3ADE-5B8E-3031-A4D86F2A6DFB}"/>
                </a:ext>
              </a:extLst>
            </p:cNvPr>
            <p:cNvPicPr>
              <a:picLocks noChangeAspect="1"/>
            </p:cNvPicPr>
            <p:nvPr/>
          </p:nvPicPr>
          <p:blipFill>
            <a:blip r:embed="rId7">
              <a:extLst>
                <a:ext uri="{28A0092B-C50C-407E-A947-70E740481C1C}">
                  <a14:useLocalDpi xmlns:a14="http://schemas.microsoft.com/office/drawing/2010/main" val="0"/>
                </a:ext>
              </a:extLst>
            </a:blip>
            <a:srcRect l="29757" t="493" r="30904" b="1689"/>
            <a:stretch>
              <a:fillRect/>
            </a:stretch>
          </p:blipFill>
          <p:spPr>
            <a:xfrm rot="6136372">
              <a:off x="5920654" y="4351821"/>
              <a:ext cx="1277856" cy="1779007"/>
            </a:xfrm>
            <a:custGeom>
              <a:avLst/>
              <a:gdLst>
                <a:gd name="connsiteX0" fmla="*/ 418159 w 1277856"/>
                <a:gd name="connsiteY0" fmla="*/ 0 h 1779007"/>
                <a:gd name="connsiteX1" fmla="*/ 1277856 w 1277856"/>
                <a:gd name="connsiteY1" fmla="*/ 1777964 h 1779007"/>
                <a:gd name="connsiteX2" fmla="*/ 620004 w 1277856"/>
                <a:gd name="connsiteY2" fmla="*/ 1779007 h 1779007"/>
                <a:gd name="connsiteX3" fmla="*/ 616209 w 1277856"/>
                <a:gd name="connsiteY3" fmla="*/ 1658847 h 1779007"/>
                <a:gd name="connsiteX4" fmla="*/ 66393 w 1277856"/>
                <a:gd name="connsiteY4" fmla="*/ 578381 h 1779007"/>
                <a:gd name="connsiteX5" fmla="*/ 0 w 1277856"/>
                <a:gd name="connsiteY5" fmla="*/ 526062 h 177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77856" h="1779007">
                  <a:moveTo>
                    <a:pt x="418159" y="0"/>
                  </a:moveTo>
                  <a:cubicBezTo>
                    <a:pt x="960335" y="430967"/>
                    <a:pt x="1276758" y="1085370"/>
                    <a:pt x="1277856" y="1777964"/>
                  </a:cubicBezTo>
                  <a:lnTo>
                    <a:pt x="620004" y="1779007"/>
                  </a:lnTo>
                  <a:lnTo>
                    <a:pt x="616209" y="1658847"/>
                  </a:lnTo>
                  <a:cubicBezTo>
                    <a:pt x="581786" y="1239568"/>
                    <a:pt x="380986" y="851956"/>
                    <a:pt x="66393" y="578381"/>
                  </a:cubicBezTo>
                  <a:lnTo>
                    <a:pt x="0" y="526062"/>
                  </a:lnTo>
                  <a:close/>
                </a:path>
              </a:pathLst>
            </a:custGeom>
          </p:spPr>
        </p:pic>
        <p:pic>
          <p:nvPicPr>
            <p:cNvPr id="13" name="Imagen 12">
              <a:extLst>
                <a:ext uri="{FF2B5EF4-FFF2-40B4-BE49-F238E27FC236}">
                  <a16:creationId xmlns:a16="http://schemas.microsoft.com/office/drawing/2014/main" id="{0452B1FB-EAE8-7063-564D-339E13EBB14C}"/>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rcRect l="37901" t="2169" r="23725" b="372"/>
            <a:stretch>
              <a:fillRect/>
            </a:stretch>
          </p:blipFill>
          <p:spPr>
            <a:xfrm rot="2987903">
              <a:off x="7128138" y="3260183"/>
              <a:ext cx="1255077" cy="1793324"/>
            </a:xfrm>
            <a:custGeom>
              <a:avLst/>
              <a:gdLst>
                <a:gd name="connsiteX0" fmla="*/ 427704 w 1255077"/>
                <a:gd name="connsiteY0" fmla="*/ 0 h 1793324"/>
                <a:gd name="connsiteX1" fmla="*/ 1254761 w 1255077"/>
                <a:gd name="connsiteY1" fmla="*/ 1793324 h 1793324"/>
                <a:gd name="connsiteX2" fmla="*/ 582843 w 1255077"/>
                <a:gd name="connsiteY2" fmla="*/ 1782122 h 1793324"/>
                <a:gd name="connsiteX3" fmla="*/ 583743 w 1255077"/>
                <a:gd name="connsiteY3" fmla="*/ 1709798 h 1793324"/>
                <a:gd name="connsiteX4" fmla="*/ 433974 w 1255077"/>
                <a:gd name="connsiteY4" fmla="*/ 1084462 h 1793324"/>
                <a:gd name="connsiteX5" fmla="*/ 55564 w 1255077"/>
                <a:gd name="connsiteY5" fmla="*/ 564575 h 1793324"/>
                <a:gd name="connsiteX6" fmla="*/ 0 w 1255077"/>
                <a:gd name="connsiteY6" fmla="*/ 518332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5077" h="1793324">
                  <a:moveTo>
                    <a:pt x="427704" y="0"/>
                  </a:moveTo>
                  <a:cubicBezTo>
                    <a:pt x="961897" y="440792"/>
                    <a:pt x="1266305" y="1100845"/>
                    <a:pt x="1254761" y="1793324"/>
                  </a:cubicBezTo>
                  <a:lnTo>
                    <a:pt x="582843" y="1782122"/>
                  </a:lnTo>
                  <a:lnTo>
                    <a:pt x="583743" y="1709798"/>
                  </a:lnTo>
                  <a:cubicBezTo>
                    <a:pt x="576187" y="1499849"/>
                    <a:pt x="527651" y="1287576"/>
                    <a:pt x="433974" y="1084462"/>
                  </a:cubicBezTo>
                  <a:cubicBezTo>
                    <a:pt x="340297" y="881347"/>
                    <a:pt x="210349" y="706622"/>
                    <a:pt x="55564" y="564575"/>
                  </a:cubicBezTo>
                  <a:lnTo>
                    <a:pt x="0" y="518332"/>
                  </a:lnTo>
                  <a:close/>
                </a:path>
              </a:pathLst>
            </a:custGeom>
          </p:spPr>
        </p:pic>
        <p:pic>
          <p:nvPicPr>
            <p:cNvPr id="14" name="Imagen 13">
              <a:extLst>
                <a:ext uri="{FF2B5EF4-FFF2-40B4-BE49-F238E27FC236}">
                  <a16:creationId xmlns:a16="http://schemas.microsoft.com/office/drawing/2014/main" id="{508718B4-AF56-F702-D4B5-4288784C0F95}"/>
                </a:ext>
              </a:extLst>
            </p:cNvPr>
            <p:cNvPicPr>
              <a:picLocks noChangeAspect="1"/>
            </p:cNvPicPr>
            <p:nvPr/>
          </p:nvPicPr>
          <p:blipFill>
            <a:blip r:embed="rId10">
              <a:extLst>
                <a:ext uri="{28A0092B-C50C-407E-A947-70E740481C1C}">
                  <a14:useLocalDpi xmlns:a14="http://schemas.microsoft.com/office/drawing/2010/main" val="0"/>
                </a:ext>
              </a:extLst>
            </a:blip>
            <a:srcRect l="59626" t="4305" r="156" b="1556"/>
            <a:stretch>
              <a:fillRect/>
            </a:stretch>
          </p:blipFill>
          <p:spPr>
            <a:xfrm rot="18466978">
              <a:off x="5707421" y="721304"/>
              <a:ext cx="1268126" cy="1781014"/>
            </a:xfrm>
            <a:custGeom>
              <a:avLst/>
              <a:gdLst>
                <a:gd name="connsiteX0" fmla="*/ 414768 w 1268126"/>
                <a:gd name="connsiteY0" fmla="*/ 0 h 1781014"/>
                <a:gd name="connsiteX1" fmla="*/ 1268122 w 1268126"/>
                <a:gd name="connsiteY1" fmla="*/ 1781014 h 1781014"/>
                <a:gd name="connsiteX2" fmla="*/ 610271 w 1268126"/>
                <a:gd name="connsiteY2" fmla="*/ 1779713 h 1781014"/>
                <a:gd name="connsiteX3" fmla="*/ 611499 w 1268126"/>
                <a:gd name="connsiteY3" fmla="*/ 1741319 h 1781014"/>
                <a:gd name="connsiteX4" fmla="*/ 572380 w 1268126"/>
                <a:gd name="connsiteY4" fmla="*/ 1419154 h 1781014"/>
                <a:gd name="connsiteX5" fmla="*/ 104943 w 1268126"/>
                <a:gd name="connsiteY5" fmla="*/ 606556 h 1781014"/>
                <a:gd name="connsiteX6" fmla="*/ 0 w 1268126"/>
                <a:gd name="connsiteY6" fmla="*/ 517998 h 1781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8126" h="1781014">
                  <a:moveTo>
                    <a:pt x="414768" y="0"/>
                  </a:moveTo>
                  <a:cubicBezTo>
                    <a:pt x="955404" y="432896"/>
                    <a:pt x="1269492" y="1088422"/>
                    <a:pt x="1268122" y="1781014"/>
                  </a:cubicBezTo>
                  <a:lnTo>
                    <a:pt x="610271" y="1779713"/>
                  </a:lnTo>
                  <a:lnTo>
                    <a:pt x="611499" y="1741319"/>
                  </a:lnTo>
                  <a:cubicBezTo>
                    <a:pt x="609542" y="1634842"/>
                    <a:pt x="596776" y="1527024"/>
                    <a:pt x="572380" y="1419154"/>
                  </a:cubicBezTo>
                  <a:cubicBezTo>
                    <a:pt x="499191" y="1095542"/>
                    <a:pt x="331716" y="817407"/>
                    <a:pt x="104943" y="606556"/>
                  </a:cubicBezTo>
                  <a:lnTo>
                    <a:pt x="0" y="517998"/>
                  </a:lnTo>
                  <a:close/>
                </a:path>
              </a:pathLst>
            </a:custGeom>
          </p:spPr>
        </p:pic>
      </p:grpSp>
      <p:pic>
        <p:nvPicPr>
          <p:cNvPr id="15" name="Grafik 13">
            <a:extLst>
              <a:ext uri="{FF2B5EF4-FFF2-40B4-BE49-F238E27FC236}">
                <a16:creationId xmlns:a16="http://schemas.microsoft.com/office/drawing/2014/main" id="{672415D8-3BD2-2E1D-CDB7-ECD5D9331DD9}"/>
              </a:ext>
            </a:extLst>
          </p:cNvPr>
          <p:cNvPicPr>
            <a:picLocks noChangeAspect="1"/>
          </p:cNvPicPr>
          <p:nvPr/>
        </p:nvPicPr>
        <p:blipFill>
          <a:blip r:embed="rId11">
            <a:extLst>
              <a:ext uri="{28A0092B-C50C-407E-A947-70E740481C1C}">
                <a14:useLocalDpi xmlns:a14="http://schemas.microsoft.com/office/drawing/2010/main" val="0"/>
              </a:ext>
              <a:ext uri="{837473B0-CC2E-450A-ABE3-18F120FF3D39}">
                <a1611:picAttrSrcUrl xmlns:a1611="http://schemas.microsoft.com/office/drawing/2016/11/main" r:id="rId12"/>
              </a:ext>
            </a:extLst>
          </a:blip>
          <a:stretch>
            <a:fillRect/>
          </a:stretch>
        </p:blipFill>
        <p:spPr>
          <a:xfrm rot="18446724">
            <a:off x="10935959" y="768670"/>
            <a:ext cx="5309023" cy="4100667"/>
          </a:xfrm>
          <a:prstGeom prst="rect">
            <a:avLst/>
          </a:prstGeom>
        </p:spPr>
      </p:pic>
      <p:sp>
        <p:nvSpPr>
          <p:cNvPr id="18" name="Textplatzhalter 17">
            <a:extLst>
              <a:ext uri="{FF2B5EF4-FFF2-40B4-BE49-F238E27FC236}">
                <a16:creationId xmlns:a16="http://schemas.microsoft.com/office/drawing/2014/main" id="{C41CB8A9-A999-406A-6DE0-34AF5992FB74}"/>
              </a:ext>
            </a:extLst>
          </p:cNvPr>
          <p:cNvSpPr>
            <a:spLocks noGrp="1"/>
          </p:cNvSpPr>
          <p:nvPr>
            <p:ph type="body" sz="quarter" idx="13"/>
          </p:nvPr>
        </p:nvSpPr>
        <p:spPr/>
        <p:txBody>
          <a:bodyPr/>
          <a:lstStyle/>
          <a:p>
            <a:endParaRPr lang="de-DE"/>
          </a:p>
        </p:txBody>
      </p:sp>
      <p:pic>
        <p:nvPicPr>
          <p:cNvPr id="8" name="Inhaltsplatzhalter 7">
            <a:extLst>
              <a:ext uri="{FF2B5EF4-FFF2-40B4-BE49-F238E27FC236}">
                <a16:creationId xmlns:a16="http://schemas.microsoft.com/office/drawing/2014/main" id="{C2F17083-45FE-8B53-06DD-B157C2303BD1}"/>
              </a:ext>
            </a:extLst>
          </p:cNvPr>
          <p:cNvPicPr>
            <a:picLocks noGrp="1" noChangeAspect="1"/>
          </p:cNvPicPr>
          <p:nvPr>
            <p:ph idx="4294967295"/>
          </p:nvPr>
        </p:nvPicPr>
        <p:blipFill>
          <a:blip r:embed="rId13"/>
          <a:stretch>
            <a:fillRect/>
          </a:stretch>
        </p:blipFill>
        <p:spPr>
          <a:xfrm>
            <a:off x="2142203" y="1288819"/>
            <a:ext cx="1797383" cy="4659313"/>
          </a:xfrm>
          <a:prstGeom prst="rect">
            <a:avLst/>
          </a:prstGeom>
        </p:spPr>
      </p:pic>
      <p:sp>
        <p:nvSpPr>
          <p:cNvPr id="16" name="Textfeld 15">
            <a:extLst>
              <a:ext uri="{FF2B5EF4-FFF2-40B4-BE49-F238E27FC236}">
                <a16:creationId xmlns:a16="http://schemas.microsoft.com/office/drawing/2014/main" id="{E08957B3-A7D6-4A72-CCBB-25E194D9DE1A}"/>
              </a:ext>
            </a:extLst>
          </p:cNvPr>
          <p:cNvSpPr txBox="1"/>
          <p:nvPr/>
        </p:nvSpPr>
        <p:spPr>
          <a:xfrm>
            <a:off x="2142202" y="6088214"/>
            <a:ext cx="6779255" cy="646331"/>
          </a:xfrm>
          <a:prstGeom prst="rect">
            <a:avLst/>
          </a:prstGeom>
          <a:noFill/>
        </p:spPr>
        <p:txBody>
          <a:bodyPr wrap="square" rtlCol="0">
            <a:spAutoFit/>
          </a:bodyPr>
          <a:lstStyle/>
          <a:p>
            <a:r>
              <a:rPr lang="de-DE" dirty="0"/>
              <a:t>https://github.com/danielmiessler/SecLists/blob/master/Passwords/Common-Credentials/10-million-password-list-top-100.txt</a:t>
            </a:r>
          </a:p>
        </p:txBody>
      </p:sp>
      <p:pic>
        <p:nvPicPr>
          <p:cNvPr id="19" name="Grafik 18">
            <a:extLst>
              <a:ext uri="{FF2B5EF4-FFF2-40B4-BE49-F238E27FC236}">
                <a16:creationId xmlns:a16="http://schemas.microsoft.com/office/drawing/2014/main" id="{4AE89641-8245-8EE7-2332-D7836F722063}"/>
              </a:ext>
            </a:extLst>
          </p:cNvPr>
          <p:cNvPicPr>
            <a:picLocks noChangeAspect="1"/>
          </p:cNvPicPr>
          <p:nvPr/>
        </p:nvPicPr>
        <p:blipFill>
          <a:blip r:embed="rId14"/>
          <a:stretch>
            <a:fillRect/>
          </a:stretch>
        </p:blipFill>
        <p:spPr>
          <a:xfrm>
            <a:off x="4245088" y="1288819"/>
            <a:ext cx="1249929" cy="4619303"/>
          </a:xfrm>
          <a:prstGeom prst="rect">
            <a:avLst/>
          </a:prstGeom>
        </p:spPr>
      </p:pic>
    </p:spTree>
    <p:extLst>
      <p:ext uri="{BB962C8B-B14F-4D97-AF65-F5344CB8AC3E}">
        <p14:creationId xmlns:p14="http://schemas.microsoft.com/office/powerpoint/2010/main" val="26603995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D81C3D-6752-E027-365E-50F95A5BF1FE}"/>
            </a:ext>
          </a:extLst>
        </p:cNvPr>
        <p:cNvGrpSpPr/>
        <p:nvPr/>
      </p:nvGrpSpPr>
      <p:grpSpPr>
        <a:xfrm>
          <a:off x="0" y="0"/>
          <a:ext cx="0" cy="0"/>
          <a:chOff x="0" y="0"/>
          <a:chExt cx="0" cy="0"/>
        </a:xfrm>
      </p:grpSpPr>
      <p:sp>
        <p:nvSpPr>
          <p:cNvPr id="2" name="Textfeld 1">
            <a:extLst>
              <a:ext uri="{FF2B5EF4-FFF2-40B4-BE49-F238E27FC236}">
                <a16:creationId xmlns:a16="http://schemas.microsoft.com/office/drawing/2014/main" id="{CE83F2C0-1BA6-6A49-620A-88F111EFBA91}"/>
              </a:ext>
            </a:extLst>
          </p:cNvPr>
          <p:cNvSpPr txBox="1"/>
          <p:nvPr/>
        </p:nvSpPr>
        <p:spPr>
          <a:xfrm>
            <a:off x="3371851" y="554056"/>
            <a:ext cx="6534150" cy="707886"/>
          </a:xfrm>
          <a:prstGeom prst="rect">
            <a:avLst/>
          </a:prstGeom>
          <a:noFill/>
        </p:spPr>
        <p:txBody>
          <a:bodyPr wrap="square" rtlCol="0">
            <a:spAutoFit/>
          </a:bodyPr>
          <a:lstStyle/>
          <a:p>
            <a:pPr algn="ctr"/>
            <a:r>
              <a:rPr lang="de-DE" sz="4000" dirty="0">
                <a:latin typeface="Arial Black" panose="020B0A04020102020204" pitchFamily="34" charset="0"/>
              </a:rPr>
              <a:t>Passwörter</a:t>
            </a:r>
            <a:endParaRPr lang="es-MX" sz="4000" dirty="0">
              <a:latin typeface="Arial Black" panose="020B0A04020102020204" pitchFamily="34" charset="0"/>
            </a:endParaRPr>
          </a:p>
        </p:txBody>
      </p:sp>
      <p:grpSp>
        <p:nvGrpSpPr>
          <p:cNvPr id="5" name="Grupo 4">
            <a:extLst>
              <a:ext uri="{FF2B5EF4-FFF2-40B4-BE49-F238E27FC236}">
                <a16:creationId xmlns:a16="http://schemas.microsoft.com/office/drawing/2014/main" id="{0192F548-0C0C-8F4D-1550-32B637EE22BF}"/>
              </a:ext>
            </a:extLst>
          </p:cNvPr>
          <p:cNvGrpSpPr>
            <a:grpSpLocks noChangeAspect="1"/>
          </p:cNvGrpSpPr>
          <p:nvPr/>
        </p:nvGrpSpPr>
        <p:grpSpPr>
          <a:xfrm rot="12330038">
            <a:off x="-4458813" y="3773374"/>
            <a:ext cx="6552000" cy="6282659"/>
            <a:chOff x="3539661" y="977748"/>
            <a:chExt cx="5112678" cy="4902505"/>
          </a:xfrm>
        </p:grpSpPr>
        <p:pic>
          <p:nvPicPr>
            <p:cNvPr id="6" name="Imagen 5">
              <a:extLst>
                <a:ext uri="{FF2B5EF4-FFF2-40B4-BE49-F238E27FC236}">
                  <a16:creationId xmlns:a16="http://schemas.microsoft.com/office/drawing/2014/main" id="{D12234B0-ED01-DFB3-23B3-E90F53560AF2}"/>
                </a:ext>
              </a:extLst>
            </p:cNvPr>
            <p:cNvPicPr>
              <a:picLocks noChangeAspect="1"/>
            </p:cNvPicPr>
            <p:nvPr/>
          </p:nvPicPr>
          <p:blipFill>
            <a:blip r:embed="rId3">
              <a:extLst>
                <a:ext uri="{28A0092B-C50C-407E-A947-70E740481C1C}">
                  <a14:useLocalDpi xmlns:a14="http://schemas.microsoft.com/office/drawing/2010/main" val="0"/>
                </a:ext>
              </a:extLst>
            </a:blip>
            <a:srcRect l="41649" r="3741"/>
            <a:stretch>
              <a:fillRect/>
            </a:stretch>
          </p:blipFill>
          <p:spPr>
            <a:xfrm>
              <a:off x="7030610" y="1677742"/>
              <a:ext cx="1273830" cy="1751258"/>
            </a:xfrm>
            <a:custGeom>
              <a:avLst/>
              <a:gdLst>
                <a:gd name="connsiteX0" fmla="*/ 401477 w 1273830"/>
                <a:gd name="connsiteY0" fmla="*/ 0 h 1751258"/>
                <a:gd name="connsiteX1" fmla="*/ 427231 w 1273830"/>
                <a:gd name="connsiteY1" fmla="*/ 0 h 1751258"/>
                <a:gd name="connsiteX2" fmla="*/ 604944 w 1273830"/>
                <a:gd name="connsiteY2" fmla="*/ 157995 h 1751258"/>
                <a:gd name="connsiteX3" fmla="*/ 1259132 w 1273830"/>
                <a:gd name="connsiteY3" fmla="*/ 1505660 h 1751258"/>
                <a:gd name="connsiteX4" fmla="*/ 1273830 w 1273830"/>
                <a:gd name="connsiteY4" fmla="*/ 1751258 h 1751258"/>
                <a:gd name="connsiteX5" fmla="*/ 617072 w 1273830"/>
                <a:gd name="connsiteY5" fmla="*/ 1751258 h 1751258"/>
                <a:gd name="connsiteX6" fmla="*/ 617728 w 1273830"/>
                <a:gd name="connsiteY6" fmla="*/ 1726860 h 1751258"/>
                <a:gd name="connsiteX7" fmla="*/ 576967 w 1273830"/>
                <a:gd name="connsiteY7" fmla="*/ 1404898 h 1751258"/>
                <a:gd name="connsiteX8" fmla="*/ 105393 w 1273830"/>
                <a:gd name="connsiteY8" fmla="*/ 594694 h 1751258"/>
                <a:gd name="connsiteX9" fmla="*/ 0 w 1273830"/>
                <a:gd name="connsiteY9" fmla="*/ 506673 h 175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3830" h="1751258">
                  <a:moveTo>
                    <a:pt x="401477" y="0"/>
                  </a:moveTo>
                  <a:lnTo>
                    <a:pt x="427231" y="0"/>
                  </a:lnTo>
                  <a:lnTo>
                    <a:pt x="604944" y="157995"/>
                  </a:lnTo>
                  <a:cubicBezTo>
                    <a:pt x="968753" y="520386"/>
                    <a:pt x="1199452" y="995638"/>
                    <a:pt x="1259132" y="1505660"/>
                  </a:cubicBezTo>
                  <a:lnTo>
                    <a:pt x="1273830" y="1751258"/>
                  </a:lnTo>
                  <a:lnTo>
                    <a:pt x="617072" y="1751258"/>
                  </a:lnTo>
                  <a:lnTo>
                    <a:pt x="617728" y="1726860"/>
                  </a:lnTo>
                  <a:cubicBezTo>
                    <a:pt x="615228" y="1620394"/>
                    <a:pt x="601913" y="1512643"/>
                    <a:pt x="576967" y="1404898"/>
                  </a:cubicBezTo>
                  <a:cubicBezTo>
                    <a:pt x="502129" y="1081664"/>
                    <a:pt x="333238" y="804386"/>
                    <a:pt x="105393" y="594694"/>
                  </a:cubicBezTo>
                  <a:lnTo>
                    <a:pt x="0" y="506673"/>
                  </a:lnTo>
                  <a:close/>
                </a:path>
              </a:pathLst>
            </a:custGeom>
          </p:spPr>
        </p:pic>
        <p:pic>
          <p:nvPicPr>
            <p:cNvPr id="9" name="Imagen 8">
              <a:extLst>
                <a:ext uri="{FF2B5EF4-FFF2-40B4-BE49-F238E27FC236}">
                  <a16:creationId xmlns:a16="http://schemas.microsoft.com/office/drawing/2014/main" id="{39B68508-863C-3E08-51A1-A3ED2AA2133B}"/>
                </a:ext>
              </a:extLst>
            </p:cNvPr>
            <p:cNvPicPr>
              <a:picLocks noChangeAspect="1"/>
            </p:cNvPicPr>
            <p:nvPr/>
          </p:nvPicPr>
          <p:blipFill>
            <a:blip r:embed="rId4">
              <a:extLst>
                <a:ext uri="{28A0092B-C50C-407E-A947-70E740481C1C}">
                  <a14:useLocalDpi xmlns:a14="http://schemas.microsoft.com/office/drawing/2010/main" val="0"/>
                </a:ext>
              </a:extLst>
            </a:blip>
            <a:srcRect l="14293" t="14259" r="16800" b="21459"/>
            <a:stretch>
              <a:fillRect/>
            </a:stretch>
          </p:blipFill>
          <p:spPr>
            <a:xfrm rot="15378051">
              <a:off x="4151860" y="1178185"/>
              <a:ext cx="1273364" cy="1781813"/>
            </a:xfrm>
            <a:custGeom>
              <a:avLst/>
              <a:gdLst>
                <a:gd name="connsiteX0" fmla="*/ 421665 w 1273364"/>
                <a:gd name="connsiteY0" fmla="*/ 0 h 1781813"/>
                <a:gd name="connsiteX1" fmla="*/ 1273355 w 1273364"/>
                <a:gd name="connsiteY1" fmla="*/ 1781813 h 1781813"/>
                <a:gd name="connsiteX2" fmla="*/ 609766 w 1273364"/>
                <a:gd name="connsiteY2" fmla="*/ 1779880 h 1781813"/>
                <a:gd name="connsiteX3" fmla="*/ 610263 w 1273364"/>
                <a:gd name="connsiteY3" fmla="*/ 1762584 h 1781813"/>
                <a:gd name="connsiteX4" fmla="*/ 0 w 1273364"/>
                <a:gd name="connsiteY4" fmla="*/ 525603 h 17818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3364" h="1781813">
                  <a:moveTo>
                    <a:pt x="421665" y="0"/>
                  </a:moveTo>
                  <a:cubicBezTo>
                    <a:pt x="961897" y="433401"/>
                    <a:pt x="1275374" y="1089221"/>
                    <a:pt x="1273355" y="1781813"/>
                  </a:cubicBezTo>
                  <a:lnTo>
                    <a:pt x="609766" y="1779880"/>
                  </a:lnTo>
                  <a:lnTo>
                    <a:pt x="610263" y="1762584"/>
                  </a:lnTo>
                  <a:cubicBezTo>
                    <a:pt x="601293" y="1298934"/>
                    <a:pt x="392556" y="840532"/>
                    <a:pt x="0" y="525603"/>
                  </a:cubicBezTo>
                  <a:close/>
                </a:path>
              </a:pathLst>
            </a:custGeom>
          </p:spPr>
        </p:pic>
        <p:pic>
          <p:nvPicPr>
            <p:cNvPr id="10" name="Imagen 9">
              <a:extLst>
                <a:ext uri="{FF2B5EF4-FFF2-40B4-BE49-F238E27FC236}">
                  <a16:creationId xmlns:a16="http://schemas.microsoft.com/office/drawing/2014/main" id="{B75303B5-4976-F97D-46D4-F8557DF77BA0}"/>
                </a:ext>
              </a:extLst>
            </p:cNvPr>
            <p:cNvPicPr>
              <a:picLocks noChangeAspect="1"/>
            </p:cNvPicPr>
            <p:nvPr/>
          </p:nvPicPr>
          <p:blipFill>
            <a:blip r:embed="rId5">
              <a:extLst>
                <a:ext uri="{28A0092B-C50C-407E-A947-70E740481C1C}">
                  <a14:useLocalDpi xmlns:a14="http://schemas.microsoft.com/office/drawing/2010/main" val="0"/>
                </a:ext>
              </a:extLst>
            </a:blip>
            <a:srcRect l="16441" t="27" r="30365" b="43931"/>
            <a:stretch>
              <a:fillRect/>
            </a:stretch>
          </p:blipFill>
          <p:spPr>
            <a:xfrm rot="12295098">
              <a:off x="3539661" y="2673187"/>
              <a:ext cx="1267965" cy="1781128"/>
            </a:xfrm>
            <a:custGeom>
              <a:avLst/>
              <a:gdLst>
                <a:gd name="connsiteX0" fmla="*/ 414837 w 1267965"/>
                <a:gd name="connsiteY0" fmla="*/ 0 h 1781128"/>
                <a:gd name="connsiteX1" fmla="*/ 1267960 w 1267965"/>
                <a:gd name="connsiteY1" fmla="*/ 1781128 h 1781128"/>
                <a:gd name="connsiteX2" fmla="*/ 594121 w 1267965"/>
                <a:gd name="connsiteY2" fmla="*/ 1779706 h 1781128"/>
                <a:gd name="connsiteX3" fmla="*/ 13780 w 1267965"/>
                <a:gd name="connsiteY3" fmla="*/ 528409 h 1781128"/>
                <a:gd name="connsiteX4" fmla="*/ 0 w 1267965"/>
                <a:gd name="connsiteY4" fmla="*/ 517943 h 1781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7965" h="1781128">
                  <a:moveTo>
                    <a:pt x="414837" y="0"/>
                  </a:moveTo>
                  <a:cubicBezTo>
                    <a:pt x="955417" y="432967"/>
                    <a:pt x="1269421" y="1088534"/>
                    <a:pt x="1267960" y="1781128"/>
                  </a:cubicBezTo>
                  <a:lnTo>
                    <a:pt x="594121" y="1779706"/>
                  </a:lnTo>
                  <a:cubicBezTo>
                    <a:pt x="595183" y="1276438"/>
                    <a:pt x="369193" y="826292"/>
                    <a:pt x="13780" y="528409"/>
                  </a:cubicBezTo>
                  <a:lnTo>
                    <a:pt x="0" y="517943"/>
                  </a:lnTo>
                  <a:close/>
                </a:path>
              </a:pathLst>
            </a:custGeom>
          </p:spPr>
        </p:pic>
        <p:pic>
          <p:nvPicPr>
            <p:cNvPr id="11" name="Imagen 10">
              <a:extLst>
                <a:ext uri="{FF2B5EF4-FFF2-40B4-BE49-F238E27FC236}">
                  <a16:creationId xmlns:a16="http://schemas.microsoft.com/office/drawing/2014/main" id="{219F5D26-AE46-A930-B035-ABD1EC8C1604}"/>
                </a:ext>
              </a:extLst>
            </p:cNvPr>
            <p:cNvPicPr>
              <a:picLocks noChangeAspect="1"/>
            </p:cNvPicPr>
            <p:nvPr/>
          </p:nvPicPr>
          <p:blipFill>
            <a:blip r:embed="rId6">
              <a:extLst>
                <a:ext uri="{28A0092B-C50C-407E-A947-70E740481C1C}">
                  <a14:useLocalDpi xmlns:a14="http://schemas.microsoft.com/office/drawing/2010/main" val="0"/>
                </a:ext>
              </a:extLst>
            </a:blip>
            <a:srcRect l="14815" t="25588" r="6107" b="24373"/>
            <a:stretch>
              <a:fillRect/>
            </a:stretch>
          </p:blipFill>
          <p:spPr>
            <a:xfrm rot="12845660">
              <a:off x="3906885" y="4462820"/>
              <a:ext cx="1970551" cy="872840"/>
            </a:xfrm>
            <a:custGeom>
              <a:avLst/>
              <a:gdLst>
                <a:gd name="connsiteX0" fmla="*/ 0 w 1970551"/>
                <a:gd name="connsiteY0" fmla="*/ 164418 h 872840"/>
                <a:gd name="connsiteX1" fmla="*/ 1970551 w 1970551"/>
                <a:gd name="connsiteY1" fmla="*/ 295370 h 872840"/>
                <a:gd name="connsiteX2" fmla="*/ 1643619 w 1970551"/>
                <a:gd name="connsiteY2" fmla="*/ 872840 h 872840"/>
                <a:gd name="connsiteX3" fmla="*/ 1522422 w 1970551"/>
                <a:gd name="connsiteY3" fmla="*/ 808287 h 872840"/>
                <a:gd name="connsiteX4" fmla="*/ 594348 w 1970551"/>
                <a:gd name="connsiteY4" fmla="*/ 676033 h 872840"/>
                <a:gd name="connsiteX5" fmla="*/ 280692 w 1970551"/>
                <a:gd name="connsiteY5" fmla="*/ 759349 h 872840"/>
                <a:gd name="connsiteX6" fmla="*/ 245501 w 1970551"/>
                <a:gd name="connsiteY6" fmla="*/ 774745 h 872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70551" h="872840">
                  <a:moveTo>
                    <a:pt x="0" y="164418"/>
                  </a:moveTo>
                  <a:cubicBezTo>
                    <a:pt x="642558" y="-94048"/>
                    <a:pt x="1367845" y="-45849"/>
                    <a:pt x="1970551" y="295370"/>
                  </a:cubicBezTo>
                  <a:lnTo>
                    <a:pt x="1643619" y="872840"/>
                  </a:lnTo>
                  <a:lnTo>
                    <a:pt x="1522422" y="808287"/>
                  </a:lnTo>
                  <a:cubicBezTo>
                    <a:pt x="1242436" y="676028"/>
                    <a:pt x="921998" y="623815"/>
                    <a:pt x="594348" y="676033"/>
                  </a:cubicBezTo>
                  <a:cubicBezTo>
                    <a:pt x="485131" y="693439"/>
                    <a:pt x="380282" y="721625"/>
                    <a:pt x="280692" y="759349"/>
                  </a:cubicBezTo>
                  <a:lnTo>
                    <a:pt x="245501" y="774745"/>
                  </a:lnTo>
                  <a:close/>
                </a:path>
              </a:pathLst>
            </a:custGeom>
          </p:spPr>
        </p:pic>
        <p:pic>
          <p:nvPicPr>
            <p:cNvPr id="12" name="Imagen 11">
              <a:extLst>
                <a:ext uri="{FF2B5EF4-FFF2-40B4-BE49-F238E27FC236}">
                  <a16:creationId xmlns:a16="http://schemas.microsoft.com/office/drawing/2014/main" id="{E2AE6614-62FD-C50C-85E4-6D598F663AD7}"/>
                </a:ext>
              </a:extLst>
            </p:cNvPr>
            <p:cNvPicPr>
              <a:picLocks noChangeAspect="1"/>
            </p:cNvPicPr>
            <p:nvPr/>
          </p:nvPicPr>
          <p:blipFill>
            <a:blip r:embed="rId7">
              <a:extLst>
                <a:ext uri="{28A0092B-C50C-407E-A947-70E740481C1C}">
                  <a14:useLocalDpi xmlns:a14="http://schemas.microsoft.com/office/drawing/2010/main" val="0"/>
                </a:ext>
              </a:extLst>
            </a:blip>
            <a:srcRect l="29757" t="493" r="30904" b="1689"/>
            <a:stretch>
              <a:fillRect/>
            </a:stretch>
          </p:blipFill>
          <p:spPr>
            <a:xfrm rot="6136372">
              <a:off x="5920654" y="4351821"/>
              <a:ext cx="1277856" cy="1779007"/>
            </a:xfrm>
            <a:custGeom>
              <a:avLst/>
              <a:gdLst>
                <a:gd name="connsiteX0" fmla="*/ 418159 w 1277856"/>
                <a:gd name="connsiteY0" fmla="*/ 0 h 1779007"/>
                <a:gd name="connsiteX1" fmla="*/ 1277856 w 1277856"/>
                <a:gd name="connsiteY1" fmla="*/ 1777964 h 1779007"/>
                <a:gd name="connsiteX2" fmla="*/ 620004 w 1277856"/>
                <a:gd name="connsiteY2" fmla="*/ 1779007 h 1779007"/>
                <a:gd name="connsiteX3" fmla="*/ 616209 w 1277856"/>
                <a:gd name="connsiteY3" fmla="*/ 1658847 h 1779007"/>
                <a:gd name="connsiteX4" fmla="*/ 66393 w 1277856"/>
                <a:gd name="connsiteY4" fmla="*/ 578381 h 1779007"/>
                <a:gd name="connsiteX5" fmla="*/ 0 w 1277856"/>
                <a:gd name="connsiteY5" fmla="*/ 526062 h 177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77856" h="1779007">
                  <a:moveTo>
                    <a:pt x="418159" y="0"/>
                  </a:moveTo>
                  <a:cubicBezTo>
                    <a:pt x="960335" y="430967"/>
                    <a:pt x="1276758" y="1085370"/>
                    <a:pt x="1277856" y="1777964"/>
                  </a:cubicBezTo>
                  <a:lnTo>
                    <a:pt x="620004" y="1779007"/>
                  </a:lnTo>
                  <a:lnTo>
                    <a:pt x="616209" y="1658847"/>
                  </a:lnTo>
                  <a:cubicBezTo>
                    <a:pt x="581786" y="1239568"/>
                    <a:pt x="380986" y="851956"/>
                    <a:pt x="66393" y="578381"/>
                  </a:cubicBezTo>
                  <a:lnTo>
                    <a:pt x="0" y="526062"/>
                  </a:lnTo>
                  <a:close/>
                </a:path>
              </a:pathLst>
            </a:custGeom>
          </p:spPr>
        </p:pic>
        <p:pic>
          <p:nvPicPr>
            <p:cNvPr id="13" name="Imagen 12">
              <a:extLst>
                <a:ext uri="{FF2B5EF4-FFF2-40B4-BE49-F238E27FC236}">
                  <a16:creationId xmlns:a16="http://schemas.microsoft.com/office/drawing/2014/main" id="{9459C4B9-76B9-52DF-9560-E214D0CF51AB}"/>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rcRect l="37901" t="2169" r="23725" b="372"/>
            <a:stretch>
              <a:fillRect/>
            </a:stretch>
          </p:blipFill>
          <p:spPr>
            <a:xfrm rot="2987903">
              <a:off x="7128138" y="3260183"/>
              <a:ext cx="1255077" cy="1793324"/>
            </a:xfrm>
            <a:custGeom>
              <a:avLst/>
              <a:gdLst>
                <a:gd name="connsiteX0" fmla="*/ 427704 w 1255077"/>
                <a:gd name="connsiteY0" fmla="*/ 0 h 1793324"/>
                <a:gd name="connsiteX1" fmla="*/ 1254761 w 1255077"/>
                <a:gd name="connsiteY1" fmla="*/ 1793324 h 1793324"/>
                <a:gd name="connsiteX2" fmla="*/ 582843 w 1255077"/>
                <a:gd name="connsiteY2" fmla="*/ 1782122 h 1793324"/>
                <a:gd name="connsiteX3" fmla="*/ 583743 w 1255077"/>
                <a:gd name="connsiteY3" fmla="*/ 1709798 h 1793324"/>
                <a:gd name="connsiteX4" fmla="*/ 433974 w 1255077"/>
                <a:gd name="connsiteY4" fmla="*/ 1084462 h 1793324"/>
                <a:gd name="connsiteX5" fmla="*/ 55564 w 1255077"/>
                <a:gd name="connsiteY5" fmla="*/ 564575 h 1793324"/>
                <a:gd name="connsiteX6" fmla="*/ 0 w 1255077"/>
                <a:gd name="connsiteY6" fmla="*/ 518332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5077" h="1793324">
                  <a:moveTo>
                    <a:pt x="427704" y="0"/>
                  </a:moveTo>
                  <a:cubicBezTo>
                    <a:pt x="961897" y="440792"/>
                    <a:pt x="1266305" y="1100845"/>
                    <a:pt x="1254761" y="1793324"/>
                  </a:cubicBezTo>
                  <a:lnTo>
                    <a:pt x="582843" y="1782122"/>
                  </a:lnTo>
                  <a:lnTo>
                    <a:pt x="583743" y="1709798"/>
                  </a:lnTo>
                  <a:cubicBezTo>
                    <a:pt x="576187" y="1499849"/>
                    <a:pt x="527651" y="1287576"/>
                    <a:pt x="433974" y="1084462"/>
                  </a:cubicBezTo>
                  <a:cubicBezTo>
                    <a:pt x="340297" y="881347"/>
                    <a:pt x="210349" y="706622"/>
                    <a:pt x="55564" y="564575"/>
                  </a:cubicBezTo>
                  <a:lnTo>
                    <a:pt x="0" y="518332"/>
                  </a:lnTo>
                  <a:close/>
                </a:path>
              </a:pathLst>
            </a:custGeom>
          </p:spPr>
        </p:pic>
        <p:pic>
          <p:nvPicPr>
            <p:cNvPr id="14" name="Imagen 13">
              <a:extLst>
                <a:ext uri="{FF2B5EF4-FFF2-40B4-BE49-F238E27FC236}">
                  <a16:creationId xmlns:a16="http://schemas.microsoft.com/office/drawing/2014/main" id="{319326A5-A364-483A-C0F7-61CFEEC15393}"/>
                </a:ext>
              </a:extLst>
            </p:cNvPr>
            <p:cNvPicPr>
              <a:picLocks noChangeAspect="1"/>
            </p:cNvPicPr>
            <p:nvPr/>
          </p:nvPicPr>
          <p:blipFill>
            <a:blip r:embed="rId10">
              <a:extLst>
                <a:ext uri="{28A0092B-C50C-407E-A947-70E740481C1C}">
                  <a14:useLocalDpi xmlns:a14="http://schemas.microsoft.com/office/drawing/2010/main" val="0"/>
                </a:ext>
              </a:extLst>
            </a:blip>
            <a:srcRect l="59626" t="4305" r="156" b="1556"/>
            <a:stretch>
              <a:fillRect/>
            </a:stretch>
          </p:blipFill>
          <p:spPr>
            <a:xfrm rot="18466978">
              <a:off x="5707421" y="721304"/>
              <a:ext cx="1268126" cy="1781014"/>
            </a:xfrm>
            <a:custGeom>
              <a:avLst/>
              <a:gdLst>
                <a:gd name="connsiteX0" fmla="*/ 414768 w 1268126"/>
                <a:gd name="connsiteY0" fmla="*/ 0 h 1781014"/>
                <a:gd name="connsiteX1" fmla="*/ 1268122 w 1268126"/>
                <a:gd name="connsiteY1" fmla="*/ 1781014 h 1781014"/>
                <a:gd name="connsiteX2" fmla="*/ 610271 w 1268126"/>
                <a:gd name="connsiteY2" fmla="*/ 1779713 h 1781014"/>
                <a:gd name="connsiteX3" fmla="*/ 611499 w 1268126"/>
                <a:gd name="connsiteY3" fmla="*/ 1741319 h 1781014"/>
                <a:gd name="connsiteX4" fmla="*/ 572380 w 1268126"/>
                <a:gd name="connsiteY4" fmla="*/ 1419154 h 1781014"/>
                <a:gd name="connsiteX5" fmla="*/ 104943 w 1268126"/>
                <a:gd name="connsiteY5" fmla="*/ 606556 h 1781014"/>
                <a:gd name="connsiteX6" fmla="*/ 0 w 1268126"/>
                <a:gd name="connsiteY6" fmla="*/ 517998 h 1781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8126" h="1781014">
                  <a:moveTo>
                    <a:pt x="414768" y="0"/>
                  </a:moveTo>
                  <a:cubicBezTo>
                    <a:pt x="955404" y="432896"/>
                    <a:pt x="1269492" y="1088422"/>
                    <a:pt x="1268122" y="1781014"/>
                  </a:cubicBezTo>
                  <a:lnTo>
                    <a:pt x="610271" y="1779713"/>
                  </a:lnTo>
                  <a:lnTo>
                    <a:pt x="611499" y="1741319"/>
                  </a:lnTo>
                  <a:cubicBezTo>
                    <a:pt x="609542" y="1634842"/>
                    <a:pt x="596776" y="1527024"/>
                    <a:pt x="572380" y="1419154"/>
                  </a:cubicBezTo>
                  <a:cubicBezTo>
                    <a:pt x="499191" y="1095542"/>
                    <a:pt x="331716" y="817407"/>
                    <a:pt x="104943" y="606556"/>
                  </a:cubicBezTo>
                  <a:lnTo>
                    <a:pt x="0" y="517998"/>
                  </a:lnTo>
                  <a:close/>
                </a:path>
              </a:pathLst>
            </a:custGeom>
          </p:spPr>
        </p:pic>
      </p:grpSp>
      <p:pic>
        <p:nvPicPr>
          <p:cNvPr id="15" name="Grafik 13">
            <a:extLst>
              <a:ext uri="{FF2B5EF4-FFF2-40B4-BE49-F238E27FC236}">
                <a16:creationId xmlns:a16="http://schemas.microsoft.com/office/drawing/2014/main" id="{D9CEB486-704B-7C22-1F89-1EF549E00A77}"/>
              </a:ext>
            </a:extLst>
          </p:cNvPr>
          <p:cNvPicPr>
            <a:picLocks noChangeAspect="1"/>
          </p:cNvPicPr>
          <p:nvPr/>
        </p:nvPicPr>
        <p:blipFill>
          <a:blip r:embed="rId11">
            <a:extLst>
              <a:ext uri="{28A0092B-C50C-407E-A947-70E740481C1C}">
                <a14:useLocalDpi xmlns:a14="http://schemas.microsoft.com/office/drawing/2010/main" val="0"/>
              </a:ext>
              <a:ext uri="{837473B0-CC2E-450A-ABE3-18F120FF3D39}">
                <a1611:picAttrSrcUrl xmlns:a1611="http://schemas.microsoft.com/office/drawing/2016/11/main" r:id="rId12"/>
              </a:ext>
            </a:extLst>
          </a:blip>
          <a:stretch>
            <a:fillRect/>
          </a:stretch>
        </p:blipFill>
        <p:spPr>
          <a:xfrm rot="18446724">
            <a:off x="10935959" y="768670"/>
            <a:ext cx="5309023" cy="4100667"/>
          </a:xfrm>
          <a:prstGeom prst="rect">
            <a:avLst/>
          </a:prstGeom>
        </p:spPr>
      </p:pic>
      <p:sp>
        <p:nvSpPr>
          <p:cNvPr id="18" name="Textplatzhalter 17">
            <a:extLst>
              <a:ext uri="{FF2B5EF4-FFF2-40B4-BE49-F238E27FC236}">
                <a16:creationId xmlns:a16="http://schemas.microsoft.com/office/drawing/2014/main" id="{4BD80D07-A8E9-8093-57F5-5EB363C56CDA}"/>
              </a:ext>
            </a:extLst>
          </p:cNvPr>
          <p:cNvSpPr>
            <a:spLocks noGrp="1"/>
          </p:cNvSpPr>
          <p:nvPr>
            <p:ph type="body" sz="quarter" idx="13"/>
          </p:nvPr>
        </p:nvSpPr>
        <p:spPr/>
        <p:txBody>
          <a:bodyPr/>
          <a:lstStyle/>
          <a:p>
            <a:endParaRPr lang="de-DE"/>
          </a:p>
        </p:txBody>
      </p:sp>
      <p:sp>
        <p:nvSpPr>
          <p:cNvPr id="16" name="Textfeld 15">
            <a:extLst>
              <a:ext uri="{FF2B5EF4-FFF2-40B4-BE49-F238E27FC236}">
                <a16:creationId xmlns:a16="http://schemas.microsoft.com/office/drawing/2014/main" id="{A067B525-CEC6-560A-ACAC-C847F0CCF533}"/>
              </a:ext>
            </a:extLst>
          </p:cNvPr>
          <p:cNvSpPr txBox="1"/>
          <p:nvPr/>
        </p:nvSpPr>
        <p:spPr>
          <a:xfrm>
            <a:off x="2142202" y="6088214"/>
            <a:ext cx="6779255" cy="646331"/>
          </a:xfrm>
          <a:prstGeom prst="rect">
            <a:avLst/>
          </a:prstGeom>
          <a:noFill/>
        </p:spPr>
        <p:txBody>
          <a:bodyPr wrap="square" rtlCol="0">
            <a:spAutoFit/>
          </a:bodyPr>
          <a:lstStyle/>
          <a:p>
            <a:r>
              <a:rPr lang="de-DE" dirty="0"/>
              <a:t>https://raw.githubusercontent.com/danielmiessler/SecLists/refs/heads/master/Passwords/BiblePass/BiblePass_part01.txt</a:t>
            </a:r>
          </a:p>
        </p:txBody>
      </p:sp>
      <p:pic>
        <p:nvPicPr>
          <p:cNvPr id="23" name="Grafik 22">
            <a:extLst>
              <a:ext uri="{FF2B5EF4-FFF2-40B4-BE49-F238E27FC236}">
                <a16:creationId xmlns:a16="http://schemas.microsoft.com/office/drawing/2014/main" id="{A37066D1-8E53-D744-588F-9F63B5852D42}"/>
              </a:ext>
            </a:extLst>
          </p:cNvPr>
          <p:cNvPicPr>
            <a:picLocks noChangeAspect="1"/>
          </p:cNvPicPr>
          <p:nvPr/>
        </p:nvPicPr>
        <p:blipFill>
          <a:blip r:embed="rId13"/>
          <a:stretch>
            <a:fillRect/>
          </a:stretch>
        </p:blipFill>
        <p:spPr>
          <a:xfrm>
            <a:off x="5538756" y="1524310"/>
            <a:ext cx="1133475" cy="4171950"/>
          </a:xfrm>
          <a:prstGeom prst="rect">
            <a:avLst/>
          </a:prstGeom>
        </p:spPr>
      </p:pic>
      <p:pic>
        <p:nvPicPr>
          <p:cNvPr id="25" name="Grafik 24">
            <a:extLst>
              <a:ext uri="{FF2B5EF4-FFF2-40B4-BE49-F238E27FC236}">
                <a16:creationId xmlns:a16="http://schemas.microsoft.com/office/drawing/2014/main" id="{3C1E9275-FA17-976C-1ABE-E82A82786AD0}"/>
              </a:ext>
            </a:extLst>
          </p:cNvPr>
          <p:cNvPicPr>
            <a:picLocks noChangeAspect="1"/>
          </p:cNvPicPr>
          <p:nvPr/>
        </p:nvPicPr>
        <p:blipFill>
          <a:blip r:embed="rId14"/>
          <a:stretch>
            <a:fillRect/>
          </a:stretch>
        </p:blipFill>
        <p:spPr>
          <a:xfrm>
            <a:off x="7153071" y="1579331"/>
            <a:ext cx="1095375" cy="3829050"/>
          </a:xfrm>
          <a:prstGeom prst="rect">
            <a:avLst/>
          </a:prstGeom>
        </p:spPr>
      </p:pic>
      <p:pic>
        <p:nvPicPr>
          <p:cNvPr id="27" name="Grafik 26">
            <a:extLst>
              <a:ext uri="{FF2B5EF4-FFF2-40B4-BE49-F238E27FC236}">
                <a16:creationId xmlns:a16="http://schemas.microsoft.com/office/drawing/2014/main" id="{59838DD7-2E3D-E312-D235-A9C845A48B32}"/>
              </a:ext>
            </a:extLst>
          </p:cNvPr>
          <p:cNvPicPr>
            <a:picLocks noChangeAspect="1"/>
          </p:cNvPicPr>
          <p:nvPr/>
        </p:nvPicPr>
        <p:blipFill>
          <a:blip r:embed="rId15"/>
          <a:stretch>
            <a:fillRect/>
          </a:stretch>
        </p:blipFill>
        <p:spPr>
          <a:xfrm>
            <a:off x="2240204" y="1828037"/>
            <a:ext cx="809625" cy="3000375"/>
          </a:xfrm>
          <a:prstGeom prst="rect">
            <a:avLst/>
          </a:prstGeom>
        </p:spPr>
      </p:pic>
      <p:pic>
        <p:nvPicPr>
          <p:cNvPr id="29" name="Grafik 28">
            <a:extLst>
              <a:ext uri="{FF2B5EF4-FFF2-40B4-BE49-F238E27FC236}">
                <a16:creationId xmlns:a16="http://schemas.microsoft.com/office/drawing/2014/main" id="{3C4955FE-1D86-D700-4677-602F47DA2A83}"/>
              </a:ext>
            </a:extLst>
          </p:cNvPr>
          <p:cNvPicPr>
            <a:picLocks noChangeAspect="1"/>
          </p:cNvPicPr>
          <p:nvPr/>
        </p:nvPicPr>
        <p:blipFill>
          <a:blip r:embed="rId16"/>
          <a:stretch>
            <a:fillRect/>
          </a:stretch>
        </p:blipFill>
        <p:spPr>
          <a:xfrm>
            <a:off x="3740784" y="923925"/>
            <a:ext cx="1238250" cy="5010150"/>
          </a:xfrm>
          <a:prstGeom prst="rect">
            <a:avLst/>
          </a:prstGeom>
        </p:spPr>
      </p:pic>
    </p:spTree>
    <p:extLst>
      <p:ext uri="{BB962C8B-B14F-4D97-AF65-F5344CB8AC3E}">
        <p14:creationId xmlns:p14="http://schemas.microsoft.com/office/powerpoint/2010/main" val="25230075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61E761-09FA-D306-8C3E-2E2B5AFAE46E}"/>
            </a:ext>
          </a:extLst>
        </p:cNvPr>
        <p:cNvGrpSpPr/>
        <p:nvPr/>
      </p:nvGrpSpPr>
      <p:grpSpPr>
        <a:xfrm>
          <a:off x="0" y="0"/>
          <a:ext cx="0" cy="0"/>
          <a:chOff x="0" y="0"/>
          <a:chExt cx="0" cy="0"/>
        </a:xfrm>
      </p:grpSpPr>
      <p:sp>
        <p:nvSpPr>
          <p:cNvPr id="2" name="Textfeld 1">
            <a:extLst>
              <a:ext uri="{FF2B5EF4-FFF2-40B4-BE49-F238E27FC236}">
                <a16:creationId xmlns:a16="http://schemas.microsoft.com/office/drawing/2014/main" id="{94A6C8C9-03E1-8F1E-EB70-9DA5691F71F7}"/>
              </a:ext>
            </a:extLst>
          </p:cNvPr>
          <p:cNvSpPr txBox="1"/>
          <p:nvPr/>
        </p:nvSpPr>
        <p:spPr>
          <a:xfrm>
            <a:off x="-1858379" y="0"/>
            <a:ext cx="6534150" cy="553998"/>
          </a:xfrm>
          <a:prstGeom prst="rect">
            <a:avLst/>
          </a:prstGeom>
          <a:noFill/>
        </p:spPr>
        <p:txBody>
          <a:bodyPr wrap="square" rtlCol="0">
            <a:spAutoFit/>
          </a:bodyPr>
          <a:lstStyle/>
          <a:p>
            <a:pPr algn="ctr"/>
            <a:r>
              <a:rPr lang="de-DE" sz="3000" dirty="0">
                <a:latin typeface="Arial Black" panose="020B0A04020102020204" pitchFamily="34" charset="0"/>
              </a:rPr>
              <a:t>Passwörter</a:t>
            </a:r>
            <a:endParaRPr lang="es-MX" sz="3000" dirty="0">
              <a:latin typeface="Arial Black" panose="020B0A04020102020204" pitchFamily="34" charset="0"/>
            </a:endParaRPr>
          </a:p>
        </p:txBody>
      </p:sp>
      <p:grpSp>
        <p:nvGrpSpPr>
          <p:cNvPr id="5" name="Grupo 4">
            <a:extLst>
              <a:ext uri="{FF2B5EF4-FFF2-40B4-BE49-F238E27FC236}">
                <a16:creationId xmlns:a16="http://schemas.microsoft.com/office/drawing/2014/main" id="{91CC20B1-8847-54E4-5E86-4757A32C0D15}"/>
              </a:ext>
            </a:extLst>
          </p:cNvPr>
          <p:cNvGrpSpPr>
            <a:grpSpLocks noChangeAspect="1"/>
          </p:cNvGrpSpPr>
          <p:nvPr/>
        </p:nvGrpSpPr>
        <p:grpSpPr>
          <a:xfrm rot="12330038">
            <a:off x="-4458813" y="3773374"/>
            <a:ext cx="6552000" cy="6282659"/>
            <a:chOff x="3539661" y="977748"/>
            <a:chExt cx="5112678" cy="4902505"/>
          </a:xfrm>
        </p:grpSpPr>
        <p:pic>
          <p:nvPicPr>
            <p:cNvPr id="6" name="Imagen 5">
              <a:extLst>
                <a:ext uri="{FF2B5EF4-FFF2-40B4-BE49-F238E27FC236}">
                  <a16:creationId xmlns:a16="http://schemas.microsoft.com/office/drawing/2014/main" id="{A3D0196D-7E90-BB86-25A8-CEE49D6B7856}"/>
                </a:ext>
              </a:extLst>
            </p:cNvPr>
            <p:cNvPicPr>
              <a:picLocks noChangeAspect="1"/>
            </p:cNvPicPr>
            <p:nvPr/>
          </p:nvPicPr>
          <p:blipFill>
            <a:blip r:embed="rId3">
              <a:extLst>
                <a:ext uri="{28A0092B-C50C-407E-A947-70E740481C1C}">
                  <a14:useLocalDpi xmlns:a14="http://schemas.microsoft.com/office/drawing/2010/main" val="0"/>
                </a:ext>
              </a:extLst>
            </a:blip>
            <a:srcRect l="41649" r="3741"/>
            <a:stretch>
              <a:fillRect/>
            </a:stretch>
          </p:blipFill>
          <p:spPr>
            <a:xfrm>
              <a:off x="7030610" y="1677742"/>
              <a:ext cx="1273830" cy="1751258"/>
            </a:xfrm>
            <a:custGeom>
              <a:avLst/>
              <a:gdLst>
                <a:gd name="connsiteX0" fmla="*/ 401477 w 1273830"/>
                <a:gd name="connsiteY0" fmla="*/ 0 h 1751258"/>
                <a:gd name="connsiteX1" fmla="*/ 427231 w 1273830"/>
                <a:gd name="connsiteY1" fmla="*/ 0 h 1751258"/>
                <a:gd name="connsiteX2" fmla="*/ 604944 w 1273830"/>
                <a:gd name="connsiteY2" fmla="*/ 157995 h 1751258"/>
                <a:gd name="connsiteX3" fmla="*/ 1259132 w 1273830"/>
                <a:gd name="connsiteY3" fmla="*/ 1505660 h 1751258"/>
                <a:gd name="connsiteX4" fmla="*/ 1273830 w 1273830"/>
                <a:gd name="connsiteY4" fmla="*/ 1751258 h 1751258"/>
                <a:gd name="connsiteX5" fmla="*/ 617072 w 1273830"/>
                <a:gd name="connsiteY5" fmla="*/ 1751258 h 1751258"/>
                <a:gd name="connsiteX6" fmla="*/ 617728 w 1273830"/>
                <a:gd name="connsiteY6" fmla="*/ 1726860 h 1751258"/>
                <a:gd name="connsiteX7" fmla="*/ 576967 w 1273830"/>
                <a:gd name="connsiteY7" fmla="*/ 1404898 h 1751258"/>
                <a:gd name="connsiteX8" fmla="*/ 105393 w 1273830"/>
                <a:gd name="connsiteY8" fmla="*/ 594694 h 1751258"/>
                <a:gd name="connsiteX9" fmla="*/ 0 w 1273830"/>
                <a:gd name="connsiteY9" fmla="*/ 506673 h 175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3830" h="1751258">
                  <a:moveTo>
                    <a:pt x="401477" y="0"/>
                  </a:moveTo>
                  <a:lnTo>
                    <a:pt x="427231" y="0"/>
                  </a:lnTo>
                  <a:lnTo>
                    <a:pt x="604944" y="157995"/>
                  </a:lnTo>
                  <a:cubicBezTo>
                    <a:pt x="968753" y="520386"/>
                    <a:pt x="1199452" y="995638"/>
                    <a:pt x="1259132" y="1505660"/>
                  </a:cubicBezTo>
                  <a:lnTo>
                    <a:pt x="1273830" y="1751258"/>
                  </a:lnTo>
                  <a:lnTo>
                    <a:pt x="617072" y="1751258"/>
                  </a:lnTo>
                  <a:lnTo>
                    <a:pt x="617728" y="1726860"/>
                  </a:lnTo>
                  <a:cubicBezTo>
                    <a:pt x="615228" y="1620394"/>
                    <a:pt x="601913" y="1512643"/>
                    <a:pt x="576967" y="1404898"/>
                  </a:cubicBezTo>
                  <a:cubicBezTo>
                    <a:pt x="502129" y="1081664"/>
                    <a:pt x="333238" y="804386"/>
                    <a:pt x="105393" y="594694"/>
                  </a:cubicBezTo>
                  <a:lnTo>
                    <a:pt x="0" y="506673"/>
                  </a:lnTo>
                  <a:close/>
                </a:path>
              </a:pathLst>
            </a:custGeom>
          </p:spPr>
        </p:pic>
        <p:pic>
          <p:nvPicPr>
            <p:cNvPr id="9" name="Imagen 8">
              <a:extLst>
                <a:ext uri="{FF2B5EF4-FFF2-40B4-BE49-F238E27FC236}">
                  <a16:creationId xmlns:a16="http://schemas.microsoft.com/office/drawing/2014/main" id="{0976A7FA-874F-AB3C-72C1-44B7B938872D}"/>
                </a:ext>
              </a:extLst>
            </p:cNvPr>
            <p:cNvPicPr>
              <a:picLocks noChangeAspect="1"/>
            </p:cNvPicPr>
            <p:nvPr/>
          </p:nvPicPr>
          <p:blipFill>
            <a:blip r:embed="rId4">
              <a:extLst>
                <a:ext uri="{28A0092B-C50C-407E-A947-70E740481C1C}">
                  <a14:useLocalDpi xmlns:a14="http://schemas.microsoft.com/office/drawing/2010/main" val="0"/>
                </a:ext>
              </a:extLst>
            </a:blip>
            <a:srcRect l="14293" t="14259" r="16800" b="21459"/>
            <a:stretch>
              <a:fillRect/>
            </a:stretch>
          </p:blipFill>
          <p:spPr>
            <a:xfrm rot="15378051">
              <a:off x="4151860" y="1178185"/>
              <a:ext cx="1273364" cy="1781813"/>
            </a:xfrm>
            <a:custGeom>
              <a:avLst/>
              <a:gdLst>
                <a:gd name="connsiteX0" fmla="*/ 421665 w 1273364"/>
                <a:gd name="connsiteY0" fmla="*/ 0 h 1781813"/>
                <a:gd name="connsiteX1" fmla="*/ 1273355 w 1273364"/>
                <a:gd name="connsiteY1" fmla="*/ 1781813 h 1781813"/>
                <a:gd name="connsiteX2" fmla="*/ 609766 w 1273364"/>
                <a:gd name="connsiteY2" fmla="*/ 1779880 h 1781813"/>
                <a:gd name="connsiteX3" fmla="*/ 610263 w 1273364"/>
                <a:gd name="connsiteY3" fmla="*/ 1762584 h 1781813"/>
                <a:gd name="connsiteX4" fmla="*/ 0 w 1273364"/>
                <a:gd name="connsiteY4" fmla="*/ 525603 h 17818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3364" h="1781813">
                  <a:moveTo>
                    <a:pt x="421665" y="0"/>
                  </a:moveTo>
                  <a:cubicBezTo>
                    <a:pt x="961897" y="433401"/>
                    <a:pt x="1275374" y="1089221"/>
                    <a:pt x="1273355" y="1781813"/>
                  </a:cubicBezTo>
                  <a:lnTo>
                    <a:pt x="609766" y="1779880"/>
                  </a:lnTo>
                  <a:lnTo>
                    <a:pt x="610263" y="1762584"/>
                  </a:lnTo>
                  <a:cubicBezTo>
                    <a:pt x="601293" y="1298934"/>
                    <a:pt x="392556" y="840532"/>
                    <a:pt x="0" y="525603"/>
                  </a:cubicBezTo>
                  <a:close/>
                </a:path>
              </a:pathLst>
            </a:custGeom>
          </p:spPr>
        </p:pic>
        <p:pic>
          <p:nvPicPr>
            <p:cNvPr id="10" name="Imagen 9">
              <a:extLst>
                <a:ext uri="{FF2B5EF4-FFF2-40B4-BE49-F238E27FC236}">
                  <a16:creationId xmlns:a16="http://schemas.microsoft.com/office/drawing/2014/main" id="{FD2F1821-79E2-450E-E6DB-233A682A311B}"/>
                </a:ext>
              </a:extLst>
            </p:cNvPr>
            <p:cNvPicPr>
              <a:picLocks noChangeAspect="1"/>
            </p:cNvPicPr>
            <p:nvPr/>
          </p:nvPicPr>
          <p:blipFill>
            <a:blip r:embed="rId5">
              <a:extLst>
                <a:ext uri="{28A0092B-C50C-407E-A947-70E740481C1C}">
                  <a14:useLocalDpi xmlns:a14="http://schemas.microsoft.com/office/drawing/2010/main" val="0"/>
                </a:ext>
              </a:extLst>
            </a:blip>
            <a:srcRect l="16441" t="27" r="30365" b="43931"/>
            <a:stretch>
              <a:fillRect/>
            </a:stretch>
          </p:blipFill>
          <p:spPr>
            <a:xfrm rot="12295098">
              <a:off x="3539661" y="2673187"/>
              <a:ext cx="1267965" cy="1781128"/>
            </a:xfrm>
            <a:custGeom>
              <a:avLst/>
              <a:gdLst>
                <a:gd name="connsiteX0" fmla="*/ 414837 w 1267965"/>
                <a:gd name="connsiteY0" fmla="*/ 0 h 1781128"/>
                <a:gd name="connsiteX1" fmla="*/ 1267960 w 1267965"/>
                <a:gd name="connsiteY1" fmla="*/ 1781128 h 1781128"/>
                <a:gd name="connsiteX2" fmla="*/ 594121 w 1267965"/>
                <a:gd name="connsiteY2" fmla="*/ 1779706 h 1781128"/>
                <a:gd name="connsiteX3" fmla="*/ 13780 w 1267965"/>
                <a:gd name="connsiteY3" fmla="*/ 528409 h 1781128"/>
                <a:gd name="connsiteX4" fmla="*/ 0 w 1267965"/>
                <a:gd name="connsiteY4" fmla="*/ 517943 h 1781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7965" h="1781128">
                  <a:moveTo>
                    <a:pt x="414837" y="0"/>
                  </a:moveTo>
                  <a:cubicBezTo>
                    <a:pt x="955417" y="432967"/>
                    <a:pt x="1269421" y="1088534"/>
                    <a:pt x="1267960" y="1781128"/>
                  </a:cubicBezTo>
                  <a:lnTo>
                    <a:pt x="594121" y="1779706"/>
                  </a:lnTo>
                  <a:cubicBezTo>
                    <a:pt x="595183" y="1276438"/>
                    <a:pt x="369193" y="826292"/>
                    <a:pt x="13780" y="528409"/>
                  </a:cubicBezTo>
                  <a:lnTo>
                    <a:pt x="0" y="517943"/>
                  </a:lnTo>
                  <a:close/>
                </a:path>
              </a:pathLst>
            </a:custGeom>
          </p:spPr>
        </p:pic>
        <p:pic>
          <p:nvPicPr>
            <p:cNvPr id="11" name="Imagen 10">
              <a:extLst>
                <a:ext uri="{FF2B5EF4-FFF2-40B4-BE49-F238E27FC236}">
                  <a16:creationId xmlns:a16="http://schemas.microsoft.com/office/drawing/2014/main" id="{71E4AA75-CC45-B461-2E8D-0B7121081AB4}"/>
                </a:ext>
              </a:extLst>
            </p:cNvPr>
            <p:cNvPicPr>
              <a:picLocks noChangeAspect="1"/>
            </p:cNvPicPr>
            <p:nvPr/>
          </p:nvPicPr>
          <p:blipFill>
            <a:blip r:embed="rId6">
              <a:extLst>
                <a:ext uri="{28A0092B-C50C-407E-A947-70E740481C1C}">
                  <a14:useLocalDpi xmlns:a14="http://schemas.microsoft.com/office/drawing/2010/main" val="0"/>
                </a:ext>
              </a:extLst>
            </a:blip>
            <a:srcRect l="14815" t="25588" r="6107" b="24373"/>
            <a:stretch>
              <a:fillRect/>
            </a:stretch>
          </p:blipFill>
          <p:spPr>
            <a:xfrm rot="12845660">
              <a:off x="3906885" y="4462820"/>
              <a:ext cx="1970551" cy="872840"/>
            </a:xfrm>
            <a:custGeom>
              <a:avLst/>
              <a:gdLst>
                <a:gd name="connsiteX0" fmla="*/ 0 w 1970551"/>
                <a:gd name="connsiteY0" fmla="*/ 164418 h 872840"/>
                <a:gd name="connsiteX1" fmla="*/ 1970551 w 1970551"/>
                <a:gd name="connsiteY1" fmla="*/ 295370 h 872840"/>
                <a:gd name="connsiteX2" fmla="*/ 1643619 w 1970551"/>
                <a:gd name="connsiteY2" fmla="*/ 872840 h 872840"/>
                <a:gd name="connsiteX3" fmla="*/ 1522422 w 1970551"/>
                <a:gd name="connsiteY3" fmla="*/ 808287 h 872840"/>
                <a:gd name="connsiteX4" fmla="*/ 594348 w 1970551"/>
                <a:gd name="connsiteY4" fmla="*/ 676033 h 872840"/>
                <a:gd name="connsiteX5" fmla="*/ 280692 w 1970551"/>
                <a:gd name="connsiteY5" fmla="*/ 759349 h 872840"/>
                <a:gd name="connsiteX6" fmla="*/ 245501 w 1970551"/>
                <a:gd name="connsiteY6" fmla="*/ 774745 h 872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70551" h="872840">
                  <a:moveTo>
                    <a:pt x="0" y="164418"/>
                  </a:moveTo>
                  <a:cubicBezTo>
                    <a:pt x="642558" y="-94048"/>
                    <a:pt x="1367845" y="-45849"/>
                    <a:pt x="1970551" y="295370"/>
                  </a:cubicBezTo>
                  <a:lnTo>
                    <a:pt x="1643619" y="872840"/>
                  </a:lnTo>
                  <a:lnTo>
                    <a:pt x="1522422" y="808287"/>
                  </a:lnTo>
                  <a:cubicBezTo>
                    <a:pt x="1242436" y="676028"/>
                    <a:pt x="921998" y="623815"/>
                    <a:pt x="594348" y="676033"/>
                  </a:cubicBezTo>
                  <a:cubicBezTo>
                    <a:pt x="485131" y="693439"/>
                    <a:pt x="380282" y="721625"/>
                    <a:pt x="280692" y="759349"/>
                  </a:cubicBezTo>
                  <a:lnTo>
                    <a:pt x="245501" y="774745"/>
                  </a:lnTo>
                  <a:close/>
                </a:path>
              </a:pathLst>
            </a:custGeom>
          </p:spPr>
        </p:pic>
        <p:pic>
          <p:nvPicPr>
            <p:cNvPr id="12" name="Imagen 11">
              <a:extLst>
                <a:ext uri="{FF2B5EF4-FFF2-40B4-BE49-F238E27FC236}">
                  <a16:creationId xmlns:a16="http://schemas.microsoft.com/office/drawing/2014/main" id="{2D50998D-7854-1726-A1DF-D6DFB0C91FE3}"/>
                </a:ext>
              </a:extLst>
            </p:cNvPr>
            <p:cNvPicPr>
              <a:picLocks noChangeAspect="1"/>
            </p:cNvPicPr>
            <p:nvPr/>
          </p:nvPicPr>
          <p:blipFill>
            <a:blip r:embed="rId7">
              <a:extLst>
                <a:ext uri="{28A0092B-C50C-407E-A947-70E740481C1C}">
                  <a14:useLocalDpi xmlns:a14="http://schemas.microsoft.com/office/drawing/2010/main" val="0"/>
                </a:ext>
              </a:extLst>
            </a:blip>
            <a:srcRect l="29757" t="493" r="30904" b="1689"/>
            <a:stretch>
              <a:fillRect/>
            </a:stretch>
          </p:blipFill>
          <p:spPr>
            <a:xfrm rot="6136372">
              <a:off x="5920654" y="4351821"/>
              <a:ext cx="1277856" cy="1779007"/>
            </a:xfrm>
            <a:custGeom>
              <a:avLst/>
              <a:gdLst>
                <a:gd name="connsiteX0" fmla="*/ 418159 w 1277856"/>
                <a:gd name="connsiteY0" fmla="*/ 0 h 1779007"/>
                <a:gd name="connsiteX1" fmla="*/ 1277856 w 1277856"/>
                <a:gd name="connsiteY1" fmla="*/ 1777964 h 1779007"/>
                <a:gd name="connsiteX2" fmla="*/ 620004 w 1277856"/>
                <a:gd name="connsiteY2" fmla="*/ 1779007 h 1779007"/>
                <a:gd name="connsiteX3" fmla="*/ 616209 w 1277856"/>
                <a:gd name="connsiteY3" fmla="*/ 1658847 h 1779007"/>
                <a:gd name="connsiteX4" fmla="*/ 66393 w 1277856"/>
                <a:gd name="connsiteY4" fmla="*/ 578381 h 1779007"/>
                <a:gd name="connsiteX5" fmla="*/ 0 w 1277856"/>
                <a:gd name="connsiteY5" fmla="*/ 526062 h 177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77856" h="1779007">
                  <a:moveTo>
                    <a:pt x="418159" y="0"/>
                  </a:moveTo>
                  <a:cubicBezTo>
                    <a:pt x="960335" y="430967"/>
                    <a:pt x="1276758" y="1085370"/>
                    <a:pt x="1277856" y="1777964"/>
                  </a:cubicBezTo>
                  <a:lnTo>
                    <a:pt x="620004" y="1779007"/>
                  </a:lnTo>
                  <a:lnTo>
                    <a:pt x="616209" y="1658847"/>
                  </a:lnTo>
                  <a:cubicBezTo>
                    <a:pt x="581786" y="1239568"/>
                    <a:pt x="380986" y="851956"/>
                    <a:pt x="66393" y="578381"/>
                  </a:cubicBezTo>
                  <a:lnTo>
                    <a:pt x="0" y="526062"/>
                  </a:lnTo>
                  <a:close/>
                </a:path>
              </a:pathLst>
            </a:custGeom>
          </p:spPr>
        </p:pic>
        <p:pic>
          <p:nvPicPr>
            <p:cNvPr id="13" name="Imagen 12">
              <a:extLst>
                <a:ext uri="{FF2B5EF4-FFF2-40B4-BE49-F238E27FC236}">
                  <a16:creationId xmlns:a16="http://schemas.microsoft.com/office/drawing/2014/main" id="{13B3D98D-A0E5-FBD8-5597-D6372FBE108F}"/>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rcRect l="37901" t="2169" r="23725" b="372"/>
            <a:stretch>
              <a:fillRect/>
            </a:stretch>
          </p:blipFill>
          <p:spPr>
            <a:xfrm rot="2987903">
              <a:off x="7128138" y="3260183"/>
              <a:ext cx="1255077" cy="1793324"/>
            </a:xfrm>
            <a:custGeom>
              <a:avLst/>
              <a:gdLst>
                <a:gd name="connsiteX0" fmla="*/ 427704 w 1255077"/>
                <a:gd name="connsiteY0" fmla="*/ 0 h 1793324"/>
                <a:gd name="connsiteX1" fmla="*/ 1254761 w 1255077"/>
                <a:gd name="connsiteY1" fmla="*/ 1793324 h 1793324"/>
                <a:gd name="connsiteX2" fmla="*/ 582843 w 1255077"/>
                <a:gd name="connsiteY2" fmla="*/ 1782122 h 1793324"/>
                <a:gd name="connsiteX3" fmla="*/ 583743 w 1255077"/>
                <a:gd name="connsiteY3" fmla="*/ 1709798 h 1793324"/>
                <a:gd name="connsiteX4" fmla="*/ 433974 w 1255077"/>
                <a:gd name="connsiteY4" fmla="*/ 1084462 h 1793324"/>
                <a:gd name="connsiteX5" fmla="*/ 55564 w 1255077"/>
                <a:gd name="connsiteY5" fmla="*/ 564575 h 1793324"/>
                <a:gd name="connsiteX6" fmla="*/ 0 w 1255077"/>
                <a:gd name="connsiteY6" fmla="*/ 518332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5077" h="1793324">
                  <a:moveTo>
                    <a:pt x="427704" y="0"/>
                  </a:moveTo>
                  <a:cubicBezTo>
                    <a:pt x="961897" y="440792"/>
                    <a:pt x="1266305" y="1100845"/>
                    <a:pt x="1254761" y="1793324"/>
                  </a:cubicBezTo>
                  <a:lnTo>
                    <a:pt x="582843" y="1782122"/>
                  </a:lnTo>
                  <a:lnTo>
                    <a:pt x="583743" y="1709798"/>
                  </a:lnTo>
                  <a:cubicBezTo>
                    <a:pt x="576187" y="1499849"/>
                    <a:pt x="527651" y="1287576"/>
                    <a:pt x="433974" y="1084462"/>
                  </a:cubicBezTo>
                  <a:cubicBezTo>
                    <a:pt x="340297" y="881347"/>
                    <a:pt x="210349" y="706622"/>
                    <a:pt x="55564" y="564575"/>
                  </a:cubicBezTo>
                  <a:lnTo>
                    <a:pt x="0" y="518332"/>
                  </a:lnTo>
                  <a:close/>
                </a:path>
              </a:pathLst>
            </a:custGeom>
          </p:spPr>
        </p:pic>
        <p:pic>
          <p:nvPicPr>
            <p:cNvPr id="14" name="Imagen 13">
              <a:extLst>
                <a:ext uri="{FF2B5EF4-FFF2-40B4-BE49-F238E27FC236}">
                  <a16:creationId xmlns:a16="http://schemas.microsoft.com/office/drawing/2014/main" id="{1E5D776A-FDD9-DF08-5108-1429EF874040}"/>
                </a:ext>
              </a:extLst>
            </p:cNvPr>
            <p:cNvPicPr>
              <a:picLocks noChangeAspect="1"/>
            </p:cNvPicPr>
            <p:nvPr/>
          </p:nvPicPr>
          <p:blipFill>
            <a:blip r:embed="rId10">
              <a:extLst>
                <a:ext uri="{28A0092B-C50C-407E-A947-70E740481C1C}">
                  <a14:useLocalDpi xmlns:a14="http://schemas.microsoft.com/office/drawing/2010/main" val="0"/>
                </a:ext>
              </a:extLst>
            </a:blip>
            <a:srcRect l="59626" t="4305" r="156" b="1556"/>
            <a:stretch>
              <a:fillRect/>
            </a:stretch>
          </p:blipFill>
          <p:spPr>
            <a:xfrm rot="18466978">
              <a:off x="5707421" y="721304"/>
              <a:ext cx="1268126" cy="1781014"/>
            </a:xfrm>
            <a:custGeom>
              <a:avLst/>
              <a:gdLst>
                <a:gd name="connsiteX0" fmla="*/ 414768 w 1268126"/>
                <a:gd name="connsiteY0" fmla="*/ 0 h 1781014"/>
                <a:gd name="connsiteX1" fmla="*/ 1268122 w 1268126"/>
                <a:gd name="connsiteY1" fmla="*/ 1781014 h 1781014"/>
                <a:gd name="connsiteX2" fmla="*/ 610271 w 1268126"/>
                <a:gd name="connsiteY2" fmla="*/ 1779713 h 1781014"/>
                <a:gd name="connsiteX3" fmla="*/ 611499 w 1268126"/>
                <a:gd name="connsiteY3" fmla="*/ 1741319 h 1781014"/>
                <a:gd name="connsiteX4" fmla="*/ 572380 w 1268126"/>
                <a:gd name="connsiteY4" fmla="*/ 1419154 h 1781014"/>
                <a:gd name="connsiteX5" fmla="*/ 104943 w 1268126"/>
                <a:gd name="connsiteY5" fmla="*/ 606556 h 1781014"/>
                <a:gd name="connsiteX6" fmla="*/ 0 w 1268126"/>
                <a:gd name="connsiteY6" fmla="*/ 517998 h 1781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8126" h="1781014">
                  <a:moveTo>
                    <a:pt x="414768" y="0"/>
                  </a:moveTo>
                  <a:cubicBezTo>
                    <a:pt x="955404" y="432896"/>
                    <a:pt x="1269492" y="1088422"/>
                    <a:pt x="1268122" y="1781014"/>
                  </a:cubicBezTo>
                  <a:lnTo>
                    <a:pt x="610271" y="1779713"/>
                  </a:lnTo>
                  <a:lnTo>
                    <a:pt x="611499" y="1741319"/>
                  </a:lnTo>
                  <a:cubicBezTo>
                    <a:pt x="609542" y="1634842"/>
                    <a:pt x="596776" y="1527024"/>
                    <a:pt x="572380" y="1419154"/>
                  </a:cubicBezTo>
                  <a:cubicBezTo>
                    <a:pt x="499191" y="1095542"/>
                    <a:pt x="331716" y="817407"/>
                    <a:pt x="104943" y="606556"/>
                  </a:cubicBezTo>
                  <a:lnTo>
                    <a:pt x="0" y="517998"/>
                  </a:lnTo>
                  <a:close/>
                </a:path>
              </a:pathLst>
            </a:custGeom>
          </p:spPr>
        </p:pic>
      </p:grpSp>
      <p:pic>
        <p:nvPicPr>
          <p:cNvPr id="15" name="Grafik 13">
            <a:extLst>
              <a:ext uri="{FF2B5EF4-FFF2-40B4-BE49-F238E27FC236}">
                <a16:creationId xmlns:a16="http://schemas.microsoft.com/office/drawing/2014/main" id="{A65C9AA2-6887-2A7B-7550-619BB36A9206}"/>
              </a:ext>
            </a:extLst>
          </p:cNvPr>
          <p:cNvPicPr>
            <a:picLocks noChangeAspect="1"/>
          </p:cNvPicPr>
          <p:nvPr/>
        </p:nvPicPr>
        <p:blipFill>
          <a:blip r:embed="rId11">
            <a:extLst>
              <a:ext uri="{28A0092B-C50C-407E-A947-70E740481C1C}">
                <a14:useLocalDpi xmlns:a14="http://schemas.microsoft.com/office/drawing/2010/main" val="0"/>
              </a:ext>
              <a:ext uri="{837473B0-CC2E-450A-ABE3-18F120FF3D39}">
                <a1611:picAttrSrcUrl xmlns:a1611="http://schemas.microsoft.com/office/drawing/2016/11/main" r:id="rId12"/>
              </a:ext>
            </a:extLst>
          </a:blip>
          <a:stretch>
            <a:fillRect/>
          </a:stretch>
        </p:blipFill>
        <p:spPr>
          <a:xfrm rot="18446724">
            <a:off x="10935959" y="768670"/>
            <a:ext cx="5309023" cy="4100667"/>
          </a:xfrm>
          <a:prstGeom prst="rect">
            <a:avLst/>
          </a:prstGeom>
        </p:spPr>
      </p:pic>
      <p:sp>
        <p:nvSpPr>
          <p:cNvPr id="3" name="Freihandform: Form 34">
            <a:extLst>
              <a:ext uri="{FF2B5EF4-FFF2-40B4-BE49-F238E27FC236}">
                <a16:creationId xmlns:a16="http://schemas.microsoft.com/office/drawing/2014/main" id="{3A90FD8E-BF01-5EDC-4C2E-4EAA756800A2}"/>
              </a:ext>
            </a:extLst>
          </p:cNvPr>
          <p:cNvSpPr>
            <a:spLocks noChangeAspect="1"/>
          </p:cNvSpPr>
          <p:nvPr/>
        </p:nvSpPr>
        <p:spPr>
          <a:xfrm>
            <a:off x="-11671300" y="451822"/>
            <a:ext cx="15355609" cy="16515378"/>
          </a:xfrm>
          <a:custGeom>
            <a:avLst/>
            <a:gdLst>
              <a:gd name="connsiteX0" fmla="*/ 6017699 w 12035398"/>
              <a:gd name="connsiteY0" fmla="*/ 0 h 11991360"/>
              <a:gd name="connsiteX1" fmla="*/ 12035398 w 12035398"/>
              <a:gd name="connsiteY1" fmla="*/ 5995680 h 11991360"/>
              <a:gd name="connsiteX2" fmla="*/ 6017699 w 12035398"/>
              <a:gd name="connsiteY2" fmla="*/ 11991360 h 11991360"/>
              <a:gd name="connsiteX3" fmla="*/ 0 w 12035398"/>
              <a:gd name="connsiteY3" fmla="*/ 5995680 h 11991360"/>
              <a:gd name="connsiteX4" fmla="*/ 6017699 w 12035398"/>
              <a:gd name="connsiteY4" fmla="*/ 0 h 11991360"/>
              <a:gd name="connsiteX5" fmla="*/ 6017699 w 12035398"/>
              <a:gd name="connsiteY5" fmla="*/ 99704 h 11991360"/>
              <a:gd name="connsiteX6" fmla="*/ 97165 w 12035398"/>
              <a:gd name="connsiteY6" fmla="*/ 5998574 h 11991360"/>
              <a:gd name="connsiteX7" fmla="*/ 6017699 w 12035398"/>
              <a:gd name="connsiteY7" fmla="*/ 11897444 h 11991360"/>
              <a:gd name="connsiteX8" fmla="*/ 11938233 w 12035398"/>
              <a:gd name="connsiteY8" fmla="*/ 5998574 h 11991360"/>
              <a:gd name="connsiteX9" fmla="*/ 6017699 w 12035398"/>
              <a:gd name="connsiteY9" fmla="*/ 99704 h 11991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035398" h="11991360">
                <a:moveTo>
                  <a:pt x="6017699" y="0"/>
                </a:moveTo>
                <a:cubicBezTo>
                  <a:pt x="9341182" y="0"/>
                  <a:pt x="12035398" y="2684357"/>
                  <a:pt x="12035398" y="5995680"/>
                </a:cubicBezTo>
                <a:cubicBezTo>
                  <a:pt x="12035398" y="9307003"/>
                  <a:pt x="9341182" y="11991360"/>
                  <a:pt x="6017699" y="11991360"/>
                </a:cubicBezTo>
                <a:cubicBezTo>
                  <a:pt x="2694216" y="11991360"/>
                  <a:pt x="0" y="9307003"/>
                  <a:pt x="0" y="5995680"/>
                </a:cubicBezTo>
                <a:cubicBezTo>
                  <a:pt x="0" y="2684357"/>
                  <a:pt x="2694216" y="0"/>
                  <a:pt x="6017699" y="0"/>
                </a:cubicBezTo>
                <a:close/>
                <a:moveTo>
                  <a:pt x="6017699" y="99704"/>
                </a:moveTo>
                <a:cubicBezTo>
                  <a:pt x="2747878" y="99704"/>
                  <a:pt x="97165" y="2740718"/>
                  <a:pt x="97165" y="5998574"/>
                </a:cubicBezTo>
                <a:cubicBezTo>
                  <a:pt x="97165" y="9256430"/>
                  <a:pt x="2747878" y="11897444"/>
                  <a:pt x="6017699" y="11897444"/>
                </a:cubicBezTo>
                <a:cubicBezTo>
                  <a:pt x="9287520" y="11897444"/>
                  <a:pt x="11938233" y="9256430"/>
                  <a:pt x="11938233" y="5998574"/>
                </a:cubicBezTo>
                <a:cubicBezTo>
                  <a:pt x="11938233" y="2740718"/>
                  <a:pt x="9287520" y="99704"/>
                  <a:pt x="6017699" y="99704"/>
                </a:cubicBezTo>
                <a:close/>
              </a:path>
            </a:pathLst>
          </a:custGeom>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MX"/>
          </a:p>
        </p:txBody>
      </p:sp>
      <p:sp>
        <p:nvSpPr>
          <p:cNvPr id="7" name="Ellipse 36">
            <a:extLst>
              <a:ext uri="{FF2B5EF4-FFF2-40B4-BE49-F238E27FC236}">
                <a16:creationId xmlns:a16="http://schemas.microsoft.com/office/drawing/2014/main" id="{E793AC3D-FFC6-278D-5B13-941D57A6C9DE}"/>
              </a:ext>
            </a:extLst>
          </p:cNvPr>
          <p:cNvSpPr>
            <a:spLocks noChangeAspect="1"/>
          </p:cNvSpPr>
          <p:nvPr/>
        </p:nvSpPr>
        <p:spPr>
          <a:xfrm>
            <a:off x="109820" y="1767703"/>
            <a:ext cx="313200" cy="312062"/>
          </a:xfrm>
          <a:prstGeom prst="ellipse">
            <a:avLst/>
          </a:prstGeom>
          <a:solidFill>
            <a:srgbClr val="658EA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Ellipse 37">
            <a:extLst>
              <a:ext uri="{FF2B5EF4-FFF2-40B4-BE49-F238E27FC236}">
                <a16:creationId xmlns:a16="http://schemas.microsoft.com/office/drawing/2014/main" id="{DDE534ED-3601-FABB-FEBF-8431A0FC7257}"/>
              </a:ext>
            </a:extLst>
          </p:cNvPr>
          <p:cNvSpPr>
            <a:spLocks noChangeAspect="1"/>
          </p:cNvSpPr>
          <p:nvPr/>
        </p:nvSpPr>
        <p:spPr>
          <a:xfrm>
            <a:off x="1252096" y="2819003"/>
            <a:ext cx="313200" cy="312062"/>
          </a:xfrm>
          <a:prstGeom prst="ellipse">
            <a:avLst/>
          </a:prstGeom>
          <a:solidFill>
            <a:srgbClr val="658EA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Ellipse 38">
            <a:extLst>
              <a:ext uri="{FF2B5EF4-FFF2-40B4-BE49-F238E27FC236}">
                <a16:creationId xmlns:a16="http://schemas.microsoft.com/office/drawing/2014/main" id="{52048370-0C26-050E-13E5-847E5DD69449}"/>
              </a:ext>
            </a:extLst>
          </p:cNvPr>
          <p:cNvSpPr>
            <a:spLocks noChangeAspect="1"/>
          </p:cNvSpPr>
          <p:nvPr/>
        </p:nvSpPr>
        <p:spPr>
          <a:xfrm>
            <a:off x="2139097" y="3930906"/>
            <a:ext cx="313200" cy="312062"/>
          </a:xfrm>
          <a:prstGeom prst="ellipse">
            <a:avLst/>
          </a:prstGeom>
          <a:solidFill>
            <a:srgbClr val="658EA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Ellipse 39">
            <a:extLst>
              <a:ext uri="{FF2B5EF4-FFF2-40B4-BE49-F238E27FC236}">
                <a16:creationId xmlns:a16="http://schemas.microsoft.com/office/drawing/2014/main" id="{41689F3F-4FBC-978B-0DB6-178A6F0BA0D0}"/>
              </a:ext>
            </a:extLst>
          </p:cNvPr>
          <p:cNvSpPr>
            <a:spLocks noChangeAspect="1"/>
          </p:cNvSpPr>
          <p:nvPr/>
        </p:nvSpPr>
        <p:spPr>
          <a:xfrm>
            <a:off x="2703209" y="5017428"/>
            <a:ext cx="313200" cy="312062"/>
          </a:xfrm>
          <a:prstGeom prst="ellipse">
            <a:avLst/>
          </a:prstGeom>
          <a:solidFill>
            <a:srgbClr val="658EA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Rechteck: abgerundete Ecken 4">
            <a:extLst>
              <a:ext uri="{FF2B5EF4-FFF2-40B4-BE49-F238E27FC236}">
                <a16:creationId xmlns:a16="http://schemas.microsoft.com/office/drawing/2014/main" id="{5DF80022-0437-F6C2-9A05-C58D42D0418B}"/>
              </a:ext>
            </a:extLst>
          </p:cNvPr>
          <p:cNvSpPr/>
          <p:nvPr/>
        </p:nvSpPr>
        <p:spPr>
          <a:xfrm>
            <a:off x="1035658" y="1390005"/>
            <a:ext cx="6000750" cy="914400"/>
          </a:xfrm>
          <a:prstGeom prst="roundRect">
            <a:avLst>
              <a:gd name="adj" fmla="val 50000"/>
            </a:avLst>
          </a:prstGeom>
          <a:solidFill>
            <a:srgbClr val="B5C7D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dirty="0" err="1">
                <a:solidFill>
                  <a:schemeClr val="bg1"/>
                </a:solidFill>
                <a:latin typeface="Montserrat" panose="02000505000000020004" pitchFamily="2" charset="0"/>
              </a:rPr>
              <a:t>Angreifer</a:t>
            </a:r>
            <a:r>
              <a:rPr lang="es-MX" dirty="0">
                <a:solidFill>
                  <a:schemeClr val="bg1"/>
                </a:solidFill>
                <a:latin typeface="Montserrat" panose="02000505000000020004" pitchFamily="2" charset="0"/>
              </a:rPr>
              <a:t> </a:t>
            </a:r>
            <a:r>
              <a:rPr lang="es-MX" dirty="0" err="1">
                <a:solidFill>
                  <a:schemeClr val="bg1"/>
                </a:solidFill>
                <a:latin typeface="Montserrat" panose="02000505000000020004" pitchFamily="2" charset="0"/>
              </a:rPr>
              <a:t>probieren</a:t>
            </a:r>
            <a:r>
              <a:rPr lang="es-MX" dirty="0">
                <a:solidFill>
                  <a:schemeClr val="bg1"/>
                </a:solidFill>
                <a:latin typeface="Montserrat" panose="02000505000000020004" pitchFamily="2" charset="0"/>
              </a:rPr>
              <a:t> </a:t>
            </a:r>
            <a:r>
              <a:rPr lang="es-MX" dirty="0" err="1">
                <a:solidFill>
                  <a:schemeClr val="bg1"/>
                </a:solidFill>
                <a:latin typeface="Montserrat" panose="02000505000000020004" pitchFamily="2" charset="0"/>
              </a:rPr>
              <a:t>Passwortlisten</a:t>
            </a:r>
            <a:r>
              <a:rPr lang="es-MX" dirty="0">
                <a:solidFill>
                  <a:schemeClr val="bg1"/>
                </a:solidFill>
                <a:latin typeface="Montserrat" panose="02000505000000020004" pitchFamily="2" charset="0"/>
              </a:rPr>
              <a:t> </a:t>
            </a:r>
            <a:r>
              <a:rPr lang="es-MX" dirty="0" err="1">
                <a:solidFill>
                  <a:schemeClr val="bg1"/>
                </a:solidFill>
                <a:latin typeface="Montserrat" panose="02000505000000020004" pitchFamily="2" charset="0"/>
              </a:rPr>
              <a:t>durch</a:t>
            </a:r>
            <a:endParaRPr lang="es-MX" dirty="0">
              <a:solidFill>
                <a:schemeClr val="bg1"/>
              </a:solidFill>
              <a:latin typeface="Montserrat" panose="02000505000000020004" pitchFamily="2" charset="0"/>
            </a:endParaRPr>
          </a:p>
        </p:txBody>
      </p:sp>
      <p:sp>
        <p:nvSpPr>
          <p:cNvPr id="19" name="Rechteck: abgerundete Ecken 5">
            <a:extLst>
              <a:ext uri="{FF2B5EF4-FFF2-40B4-BE49-F238E27FC236}">
                <a16:creationId xmlns:a16="http://schemas.microsoft.com/office/drawing/2014/main" id="{F53812F8-2E6C-54FF-E39C-235D6B2CF55D}"/>
              </a:ext>
            </a:extLst>
          </p:cNvPr>
          <p:cNvSpPr/>
          <p:nvPr/>
        </p:nvSpPr>
        <p:spPr>
          <a:xfrm>
            <a:off x="2037580" y="2477789"/>
            <a:ext cx="6000750" cy="914400"/>
          </a:xfrm>
          <a:prstGeom prst="roundRect">
            <a:avLst>
              <a:gd name="adj" fmla="val 50000"/>
            </a:avLst>
          </a:prstGeom>
          <a:solidFill>
            <a:srgbClr val="9DB3C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a:solidFill>
                  <a:schemeClr val="bg1"/>
                </a:solidFill>
                <a:latin typeface="Montserrat" panose="02000505000000020004" pitchFamily="2" charset="0"/>
              </a:rPr>
              <a:t>Mindestvoraussetzungen einhalten</a:t>
            </a:r>
            <a:endParaRPr lang="de-DE" dirty="0">
              <a:solidFill>
                <a:schemeClr val="bg1"/>
              </a:solidFill>
              <a:latin typeface="Montserrat" panose="02000505000000020004" pitchFamily="2" charset="0"/>
            </a:endParaRPr>
          </a:p>
        </p:txBody>
      </p:sp>
      <p:sp>
        <p:nvSpPr>
          <p:cNvPr id="20" name="Rechteck: abgerundete Ecken 9">
            <a:extLst>
              <a:ext uri="{FF2B5EF4-FFF2-40B4-BE49-F238E27FC236}">
                <a16:creationId xmlns:a16="http://schemas.microsoft.com/office/drawing/2014/main" id="{B87F0494-0BCD-F690-9A9F-5B4D1D5F9430}"/>
              </a:ext>
            </a:extLst>
          </p:cNvPr>
          <p:cNvSpPr/>
          <p:nvPr/>
        </p:nvSpPr>
        <p:spPr>
          <a:xfrm>
            <a:off x="2746514" y="3565573"/>
            <a:ext cx="6000750" cy="914400"/>
          </a:xfrm>
          <a:prstGeom prst="roundRect">
            <a:avLst>
              <a:gd name="adj" fmla="val 50000"/>
            </a:avLst>
          </a:prstGeom>
          <a:solidFill>
            <a:srgbClr val="88A2B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800" dirty="0">
                <a:solidFill>
                  <a:schemeClr val="bg1"/>
                </a:solidFill>
                <a:latin typeface="Montserrat" panose="02000505000000020004" pitchFamily="2" charset="0"/>
              </a:rPr>
              <a:t>Bekannte Wörter in Passwörtern meiden</a:t>
            </a:r>
          </a:p>
        </p:txBody>
      </p:sp>
      <p:sp>
        <p:nvSpPr>
          <p:cNvPr id="21" name="Rechteck: abgerundete Ecken 10">
            <a:extLst>
              <a:ext uri="{FF2B5EF4-FFF2-40B4-BE49-F238E27FC236}">
                <a16:creationId xmlns:a16="http://schemas.microsoft.com/office/drawing/2014/main" id="{D37F800E-57A7-A7F6-20A8-5E80029028DD}"/>
              </a:ext>
            </a:extLst>
          </p:cNvPr>
          <p:cNvSpPr/>
          <p:nvPr/>
        </p:nvSpPr>
        <p:spPr>
          <a:xfrm>
            <a:off x="3207259" y="4653356"/>
            <a:ext cx="6000750" cy="914400"/>
          </a:xfrm>
          <a:prstGeom prst="roundRect">
            <a:avLst>
              <a:gd name="adj" fmla="val 50000"/>
            </a:avLst>
          </a:prstGeom>
          <a:solidFill>
            <a:srgbClr val="7691A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defRPr/>
            </a:pPr>
            <a:r>
              <a:rPr lang="de-DE" dirty="0">
                <a:solidFill>
                  <a:schemeClr val="bg1"/>
                </a:solidFill>
                <a:latin typeface="Montserrat" panose="02000505000000020004" pitchFamily="2" charset="0"/>
              </a:rPr>
              <a:t>Besser: Satz aus Anfangsbuchstaben</a:t>
            </a:r>
          </a:p>
        </p:txBody>
      </p:sp>
      <p:sp>
        <p:nvSpPr>
          <p:cNvPr id="25" name="Inhaltsplatzhalter 24">
            <a:extLst>
              <a:ext uri="{FF2B5EF4-FFF2-40B4-BE49-F238E27FC236}">
                <a16:creationId xmlns:a16="http://schemas.microsoft.com/office/drawing/2014/main" id="{4E20F8FB-C550-D2AE-7E81-FB5F9DAA1477}"/>
              </a:ext>
            </a:extLst>
          </p:cNvPr>
          <p:cNvSpPr>
            <a:spLocks noGrp="1"/>
          </p:cNvSpPr>
          <p:nvPr>
            <p:ph idx="4294967295"/>
          </p:nvPr>
        </p:nvSpPr>
        <p:spPr>
          <a:xfrm>
            <a:off x="220362" y="1327648"/>
            <a:ext cx="11362038" cy="4658286"/>
          </a:xfrm>
          <a:prstGeom prst="rect">
            <a:avLst/>
          </a:prstGeom>
        </p:spPr>
        <p:txBody>
          <a:bodyPr/>
          <a:lstStyle/>
          <a:p>
            <a:endParaRPr lang="de-DE"/>
          </a:p>
        </p:txBody>
      </p:sp>
      <p:sp>
        <p:nvSpPr>
          <p:cNvPr id="26" name="Textplatzhalter 25">
            <a:extLst>
              <a:ext uri="{FF2B5EF4-FFF2-40B4-BE49-F238E27FC236}">
                <a16:creationId xmlns:a16="http://schemas.microsoft.com/office/drawing/2014/main" id="{61C27393-5485-3BB4-28D3-B9171491B5C4}"/>
              </a:ext>
            </a:extLst>
          </p:cNvPr>
          <p:cNvSpPr>
            <a:spLocks noGrp="1"/>
          </p:cNvSpPr>
          <p:nvPr>
            <p:ph type="body" sz="quarter" idx="13"/>
          </p:nvPr>
        </p:nvSpPr>
        <p:spPr/>
        <p:txBody>
          <a:bodyPr/>
          <a:lstStyle/>
          <a:p>
            <a:endParaRPr lang="de-DE"/>
          </a:p>
        </p:txBody>
      </p:sp>
    </p:spTree>
    <p:extLst>
      <p:ext uri="{BB962C8B-B14F-4D97-AF65-F5344CB8AC3E}">
        <p14:creationId xmlns:p14="http://schemas.microsoft.com/office/powerpoint/2010/main" val="34540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34C25E-E039-7903-D507-D442F1813FCC}"/>
            </a:ext>
          </a:extLst>
        </p:cNvPr>
        <p:cNvGrpSpPr/>
        <p:nvPr/>
      </p:nvGrpSpPr>
      <p:grpSpPr>
        <a:xfrm>
          <a:off x="0" y="0"/>
          <a:ext cx="0" cy="0"/>
          <a:chOff x="0" y="0"/>
          <a:chExt cx="0" cy="0"/>
        </a:xfrm>
      </p:grpSpPr>
      <p:sp>
        <p:nvSpPr>
          <p:cNvPr id="2" name="Textfeld 1">
            <a:extLst>
              <a:ext uri="{FF2B5EF4-FFF2-40B4-BE49-F238E27FC236}">
                <a16:creationId xmlns:a16="http://schemas.microsoft.com/office/drawing/2014/main" id="{30F3A23D-0ADC-B806-929C-9C6B060B124C}"/>
              </a:ext>
            </a:extLst>
          </p:cNvPr>
          <p:cNvSpPr txBox="1"/>
          <p:nvPr/>
        </p:nvSpPr>
        <p:spPr>
          <a:xfrm>
            <a:off x="3371851" y="554056"/>
            <a:ext cx="6534150" cy="707886"/>
          </a:xfrm>
          <a:prstGeom prst="rect">
            <a:avLst/>
          </a:prstGeom>
          <a:noFill/>
        </p:spPr>
        <p:txBody>
          <a:bodyPr wrap="square" rtlCol="0">
            <a:spAutoFit/>
          </a:bodyPr>
          <a:lstStyle/>
          <a:p>
            <a:pPr algn="ctr"/>
            <a:r>
              <a:rPr lang="de-DE" sz="4000" dirty="0">
                <a:latin typeface="Arial Black" panose="020B0A04020102020204" pitchFamily="34" charset="0"/>
              </a:rPr>
              <a:t>Passwortmanager</a:t>
            </a:r>
            <a:endParaRPr lang="es-MX" sz="4000" dirty="0">
              <a:latin typeface="Arial Black" panose="020B0A04020102020204" pitchFamily="34" charset="0"/>
            </a:endParaRPr>
          </a:p>
        </p:txBody>
      </p:sp>
      <p:grpSp>
        <p:nvGrpSpPr>
          <p:cNvPr id="5" name="Grupo 4">
            <a:extLst>
              <a:ext uri="{FF2B5EF4-FFF2-40B4-BE49-F238E27FC236}">
                <a16:creationId xmlns:a16="http://schemas.microsoft.com/office/drawing/2014/main" id="{9B7E689C-A441-3EC7-B864-3B96A15E6C37}"/>
              </a:ext>
            </a:extLst>
          </p:cNvPr>
          <p:cNvGrpSpPr>
            <a:grpSpLocks noChangeAspect="1"/>
          </p:cNvGrpSpPr>
          <p:nvPr/>
        </p:nvGrpSpPr>
        <p:grpSpPr>
          <a:xfrm rot="12330038">
            <a:off x="-4458813" y="3773374"/>
            <a:ext cx="6552000" cy="6282659"/>
            <a:chOff x="3539661" y="977748"/>
            <a:chExt cx="5112678" cy="4902505"/>
          </a:xfrm>
        </p:grpSpPr>
        <p:pic>
          <p:nvPicPr>
            <p:cNvPr id="6" name="Imagen 5">
              <a:extLst>
                <a:ext uri="{FF2B5EF4-FFF2-40B4-BE49-F238E27FC236}">
                  <a16:creationId xmlns:a16="http://schemas.microsoft.com/office/drawing/2014/main" id="{BEC92D0C-BDAF-80E9-B10B-E4D88F5F7EE3}"/>
                </a:ext>
              </a:extLst>
            </p:cNvPr>
            <p:cNvPicPr>
              <a:picLocks noChangeAspect="1"/>
            </p:cNvPicPr>
            <p:nvPr/>
          </p:nvPicPr>
          <p:blipFill>
            <a:blip r:embed="rId3">
              <a:extLst>
                <a:ext uri="{28A0092B-C50C-407E-A947-70E740481C1C}">
                  <a14:useLocalDpi xmlns:a14="http://schemas.microsoft.com/office/drawing/2010/main" val="0"/>
                </a:ext>
              </a:extLst>
            </a:blip>
            <a:srcRect l="41649" r="3741"/>
            <a:stretch>
              <a:fillRect/>
            </a:stretch>
          </p:blipFill>
          <p:spPr>
            <a:xfrm>
              <a:off x="7030610" y="1677742"/>
              <a:ext cx="1273830" cy="1751258"/>
            </a:xfrm>
            <a:custGeom>
              <a:avLst/>
              <a:gdLst>
                <a:gd name="connsiteX0" fmla="*/ 401477 w 1273830"/>
                <a:gd name="connsiteY0" fmla="*/ 0 h 1751258"/>
                <a:gd name="connsiteX1" fmla="*/ 427231 w 1273830"/>
                <a:gd name="connsiteY1" fmla="*/ 0 h 1751258"/>
                <a:gd name="connsiteX2" fmla="*/ 604944 w 1273830"/>
                <a:gd name="connsiteY2" fmla="*/ 157995 h 1751258"/>
                <a:gd name="connsiteX3" fmla="*/ 1259132 w 1273830"/>
                <a:gd name="connsiteY3" fmla="*/ 1505660 h 1751258"/>
                <a:gd name="connsiteX4" fmla="*/ 1273830 w 1273830"/>
                <a:gd name="connsiteY4" fmla="*/ 1751258 h 1751258"/>
                <a:gd name="connsiteX5" fmla="*/ 617072 w 1273830"/>
                <a:gd name="connsiteY5" fmla="*/ 1751258 h 1751258"/>
                <a:gd name="connsiteX6" fmla="*/ 617728 w 1273830"/>
                <a:gd name="connsiteY6" fmla="*/ 1726860 h 1751258"/>
                <a:gd name="connsiteX7" fmla="*/ 576967 w 1273830"/>
                <a:gd name="connsiteY7" fmla="*/ 1404898 h 1751258"/>
                <a:gd name="connsiteX8" fmla="*/ 105393 w 1273830"/>
                <a:gd name="connsiteY8" fmla="*/ 594694 h 1751258"/>
                <a:gd name="connsiteX9" fmla="*/ 0 w 1273830"/>
                <a:gd name="connsiteY9" fmla="*/ 506673 h 175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3830" h="1751258">
                  <a:moveTo>
                    <a:pt x="401477" y="0"/>
                  </a:moveTo>
                  <a:lnTo>
                    <a:pt x="427231" y="0"/>
                  </a:lnTo>
                  <a:lnTo>
                    <a:pt x="604944" y="157995"/>
                  </a:lnTo>
                  <a:cubicBezTo>
                    <a:pt x="968753" y="520386"/>
                    <a:pt x="1199452" y="995638"/>
                    <a:pt x="1259132" y="1505660"/>
                  </a:cubicBezTo>
                  <a:lnTo>
                    <a:pt x="1273830" y="1751258"/>
                  </a:lnTo>
                  <a:lnTo>
                    <a:pt x="617072" y="1751258"/>
                  </a:lnTo>
                  <a:lnTo>
                    <a:pt x="617728" y="1726860"/>
                  </a:lnTo>
                  <a:cubicBezTo>
                    <a:pt x="615228" y="1620394"/>
                    <a:pt x="601913" y="1512643"/>
                    <a:pt x="576967" y="1404898"/>
                  </a:cubicBezTo>
                  <a:cubicBezTo>
                    <a:pt x="502129" y="1081664"/>
                    <a:pt x="333238" y="804386"/>
                    <a:pt x="105393" y="594694"/>
                  </a:cubicBezTo>
                  <a:lnTo>
                    <a:pt x="0" y="506673"/>
                  </a:lnTo>
                  <a:close/>
                </a:path>
              </a:pathLst>
            </a:custGeom>
          </p:spPr>
        </p:pic>
        <p:pic>
          <p:nvPicPr>
            <p:cNvPr id="9" name="Imagen 8">
              <a:extLst>
                <a:ext uri="{FF2B5EF4-FFF2-40B4-BE49-F238E27FC236}">
                  <a16:creationId xmlns:a16="http://schemas.microsoft.com/office/drawing/2014/main" id="{BBCC098E-4310-18DC-A5B0-0AFEF389619C}"/>
                </a:ext>
              </a:extLst>
            </p:cNvPr>
            <p:cNvPicPr>
              <a:picLocks noChangeAspect="1"/>
            </p:cNvPicPr>
            <p:nvPr/>
          </p:nvPicPr>
          <p:blipFill>
            <a:blip r:embed="rId4">
              <a:extLst>
                <a:ext uri="{28A0092B-C50C-407E-A947-70E740481C1C}">
                  <a14:useLocalDpi xmlns:a14="http://schemas.microsoft.com/office/drawing/2010/main" val="0"/>
                </a:ext>
              </a:extLst>
            </a:blip>
            <a:srcRect l="14293" t="14259" r="16800" b="21459"/>
            <a:stretch>
              <a:fillRect/>
            </a:stretch>
          </p:blipFill>
          <p:spPr>
            <a:xfrm rot="15378051">
              <a:off x="4151860" y="1178185"/>
              <a:ext cx="1273364" cy="1781813"/>
            </a:xfrm>
            <a:custGeom>
              <a:avLst/>
              <a:gdLst>
                <a:gd name="connsiteX0" fmla="*/ 421665 w 1273364"/>
                <a:gd name="connsiteY0" fmla="*/ 0 h 1781813"/>
                <a:gd name="connsiteX1" fmla="*/ 1273355 w 1273364"/>
                <a:gd name="connsiteY1" fmla="*/ 1781813 h 1781813"/>
                <a:gd name="connsiteX2" fmla="*/ 609766 w 1273364"/>
                <a:gd name="connsiteY2" fmla="*/ 1779880 h 1781813"/>
                <a:gd name="connsiteX3" fmla="*/ 610263 w 1273364"/>
                <a:gd name="connsiteY3" fmla="*/ 1762584 h 1781813"/>
                <a:gd name="connsiteX4" fmla="*/ 0 w 1273364"/>
                <a:gd name="connsiteY4" fmla="*/ 525603 h 17818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3364" h="1781813">
                  <a:moveTo>
                    <a:pt x="421665" y="0"/>
                  </a:moveTo>
                  <a:cubicBezTo>
                    <a:pt x="961897" y="433401"/>
                    <a:pt x="1275374" y="1089221"/>
                    <a:pt x="1273355" y="1781813"/>
                  </a:cubicBezTo>
                  <a:lnTo>
                    <a:pt x="609766" y="1779880"/>
                  </a:lnTo>
                  <a:lnTo>
                    <a:pt x="610263" y="1762584"/>
                  </a:lnTo>
                  <a:cubicBezTo>
                    <a:pt x="601293" y="1298934"/>
                    <a:pt x="392556" y="840532"/>
                    <a:pt x="0" y="525603"/>
                  </a:cubicBezTo>
                  <a:close/>
                </a:path>
              </a:pathLst>
            </a:custGeom>
          </p:spPr>
        </p:pic>
        <p:pic>
          <p:nvPicPr>
            <p:cNvPr id="10" name="Imagen 9">
              <a:extLst>
                <a:ext uri="{FF2B5EF4-FFF2-40B4-BE49-F238E27FC236}">
                  <a16:creationId xmlns:a16="http://schemas.microsoft.com/office/drawing/2014/main" id="{34132F40-AD15-671C-28F1-763BE0B7521F}"/>
                </a:ext>
              </a:extLst>
            </p:cNvPr>
            <p:cNvPicPr>
              <a:picLocks noChangeAspect="1"/>
            </p:cNvPicPr>
            <p:nvPr/>
          </p:nvPicPr>
          <p:blipFill>
            <a:blip r:embed="rId5">
              <a:extLst>
                <a:ext uri="{28A0092B-C50C-407E-A947-70E740481C1C}">
                  <a14:useLocalDpi xmlns:a14="http://schemas.microsoft.com/office/drawing/2010/main" val="0"/>
                </a:ext>
              </a:extLst>
            </a:blip>
            <a:srcRect l="16441" t="27" r="30365" b="43931"/>
            <a:stretch>
              <a:fillRect/>
            </a:stretch>
          </p:blipFill>
          <p:spPr>
            <a:xfrm rot="12295098">
              <a:off x="3539661" y="2673187"/>
              <a:ext cx="1267965" cy="1781128"/>
            </a:xfrm>
            <a:custGeom>
              <a:avLst/>
              <a:gdLst>
                <a:gd name="connsiteX0" fmla="*/ 414837 w 1267965"/>
                <a:gd name="connsiteY0" fmla="*/ 0 h 1781128"/>
                <a:gd name="connsiteX1" fmla="*/ 1267960 w 1267965"/>
                <a:gd name="connsiteY1" fmla="*/ 1781128 h 1781128"/>
                <a:gd name="connsiteX2" fmla="*/ 594121 w 1267965"/>
                <a:gd name="connsiteY2" fmla="*/ 1779706 h 1781128"/>
                <a:gd name="connsiteX3" fmla="*/ 13780 w 1267965"/>
                <a:gd name="connsiteY3" fmla="*/ 528409 h 1781128"/>
                <a:gd name="connsiteX4" fmla="*/ 0 w 1267965"/>
                <a:gd name="connsiteY4" fmla="*/ 517943 h 1781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7965" h="1781128">
                  <a:moveTo>
                    <a:pt x="414837" y="0"/>
                  </a:moveTo>
                  <a:cubicBezTo>
                    <a:pt x="955417" y="432967"/>
                    <a:pt x="1269421" y="1088534"/>
                    <a:pt x="1267960" y="1781128"/>
                  </a:cubicBezTo>
                  <a:lnTo>
                    <a:pt x="594121" y="1779706"/>
                  </a:lnTo>
                  <a:cubicBezTo>
                    <a:pt x="595183" y="1276438"/>
                    <a:pt x="369193" y="826292"/>
                    <a:pt x="13780" y="528409"/>
                  </a:cubicBezTo>
                  <a:lnTo>
                    <a:pt x="0" y="517943"/>
                  </a:lnTo>
                  <a:close/>
                </a:path>
              </a:pathLst>
            </a:custGeom>
          </p:spPr>
        </p:pic>
        <p:pic>
          <p:nvPicPr>
            <p:cNvPr id="11" name="Imagen 10">
              <a:extLst>
                <a:ext uri="{FF2B5EF4-FFF2-40B4-BE49-F238E27FC236}">
                  <a16:creationId xmlns:a16="http://schemas.microsoft.com/office/drawing/2014/main" id="{E803EF5E-3811-F762-9D5E-1BE2D063C07A}"/>
                </a:ext>
              </a:extLst>
            </p:cNvPr>
            <p:cNvPicPr>
              <a:picLocks noChangeAspect="1"/>
            </p:cNvPicPr>
            <p:nvPr/>
          </p:nvPicPr>
          <p:blipFill>
            <a:blip r:embed="rId6">
              <a:extLst>
                <a:ext uri="{28A0092B-C50C-407E-A947-70E740481C1C}">
                  <a14:useLocalDpi xmlns:a14="http://schemas.microsoft.com/office/drawing/2010/main" val="0"/>
                </a:ext>
              </a:extLst>
            </a:blip>
            <a:srcRect l="14815" t="25588" r="6107" b="24373"/>
            <a:stretch>
              <a:fillRect/>
            </a:stretch>
          </p:blipFill>
          <p:spPr>
            <a:xfrm rot="12845660">
              <a:off x="3906885" y="4462820"/>
              <a:ext cx="1970551" cy="872840"/>
            </a:xfrm>
            <a:custGeom>
              <a:avLst/>
              <a:gdLst>
                <a:gd name="connsiteX0" fmla="*/ 0 w 1970551"/>
                <a:gd name="connsiteY0" fmla="*/ 164418 h 872840"/>
                <a:gd name="connsiteX1" fmla="*/ 1970551 w 1970551"/>
                <a:gd name="connsiteY1" fmla="*/ 295370 h 872840"/>
                <a:gd name="connsiteX2" fmla="*/ 1643619 w 1970551"/>
                <a:gd name="connsiteY2" fmla="*/ 872840 h 872840"/>
                <a:gd name="connsiteX3" fmla="*/ 1522422 w 1970551"/>
                <a:gd name="connsiteY3" fmla="*/ 808287 h 872840"/>
                <a:gd name="connsiteX4" fmla="*/ 594348 w 1970551"/>
                <a:gd name="connsiteY4" fmla="*/ 676033 h 872840"/>
                <a:gd name="connsiteX5" fmla="*/ 280692 w 1970551"/>
                <a:gd name="connsiteY5" fmla="*/ 759349 h 872840"/>
                <a:gd name="connsiteX6" fmla="*/ 245501 w 1970551"/>
                <a:gd name="connsiteY6" fmla="*/ 774745 h 872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70551" h="872840">
                  <a:moveTo>
                    <a:pt x="0" y="164418"/>
                  </a:moveTo>
                  <a:cubicBezTo>
                    <a:pt x="642558" y="-94048"/>
                    <a:pt x="1367845" y="-45849"/>
                    <a:pt x="1970551" y="295370"/>
                  </a:cubicBezTo>
                  <a:lnTo>
                    <a:pt x="1643619" y="872840"/>
                  </a:lnTo>
                  <a:lnTo>
                    <a:pt x="1522422" y="808287"/>
                  </a:lnTo>
                  <a:cubicBezTo>
                    <a:pt x="1242436" y="676028"/>
                    <a:pt x="921998" y="623815"/>
                    <a:pt x="594348" y="676033"/>
                  </a:cubicBezTo>
                  <a:cubicBezTo>
                    <a:pt x="485131" y="693439"/>
                    <a:pt x="380282" y="721625"/>
                    <a:pt x="280692" y="759349"/>
                  </a:cubicBezTo>
                  <a:lnTo>
                    <a:pt x="245501" y="774745"/>
                  </a:lnTo>
                  <a:close/>
                </a:path>
              </a:pathLst>
            </a:custGeom>
          </p:spPr>
        </p:pic>
        <p:pic>
          <p:nvPicPr>
            <p:cNvPr id="12" name="Imagen 11">
              <a:extLst>
                <a:ext uri="{FF2B5EF4-FFF2-40B4-BE49-F238E27FC236}">
                  <a16:creationId xmlns:a16="http://schemas.microsoft.com/office/drawing/2014/main" id="{D6EAE2CF-F309-CC4C-7C1F-46288CBA973A}"/>
                </a:ext>
              </a:extLst>
            </p:cNvPr>
            <p:cNvPicPr>
              <a:picLocks noChangeAspect="1"/>
            </p:cNvPicPr>
            <p:nvPr/>
          </p:nvPicPr>
          <p:blipFill>
            <a:blip r:embed="rId7">
              <a:extLst>
                <a:ext uri="{28A0092B-C50C-407E-A947-70E740481C1C}">
                  <a14:useLocalDpi xmlns:a14="http://schemas.microsoft.com/office/drawing/2010/main" val="0"/>
                </a:ext>
              </a:extLst>
            </a:blip>
            <a:srcRect l="29757" t="493" r="30904" b="1689"/>
            <a:stretch>
              <a:fillRect/>
            </a:stretch>
          </p:blipFill>
          <p:spPr>
            <a:xfrm rot="6136372">
              <a:off x="5920654" y="4351821"/>
              <a:ext cx="1277856" cy="1779007"/>
            </a:xfrm>
            <a:custGeom>
              <a:avLst/>
              <a:gdLst>
                <a:gd name="connsiteX0" fmla="*/ 418159 w 1277856"/>
                <a:gd name="connsiteY0" fmla="*/ 0 h 1779007"/>
                <a:gd name="connsiteX1" fmla="*/ 1277856 w 1277856"/>
                <a:gd name="connsiteY1" fmla="*/ 1777964 h 1779007"/>
                <a:gd name="connsiteX2" fmla="*/ 620004 w 1277856"/>
                <a:gd name="connsiteY2" fmla="*/ 1779007 h 1779007"/>
                <a:gd name="connsiteX3" fmla="*/ 616209 w 1277856"/>
                <a:gd name="connsiteY3" fmla="*/ 1658847 h 1779007"/>
                <a:gd name="connsiteX4" fmla="*/ 66393 w 1277856"/>
                <a:gd name="connsiteY4" fmla="*/ 578381 h 1779007"/>
                <a:gd name="connsiteX5" fmla="*/ 0 w 1277856"/>
                <a:gd name="connsiteY5" fmla="*/ 526062 h 177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77856" h="1779007">
                  <a:moveTo>
                    <a:pt x="418159" y="0"/>
                  </a:moveTo>
                  <a:cubicBezTo>
                    <a:pt x="960335" y="430967"/>
                    <a:pt x="1276758" y="1085370"/>
                    <a:pt x="1277856" y="1777964"/>
                  </a:cubicBezTo>
                  <a:lnTo>
                    <a:pt x="620004" y="1779007"/>
                  </a:lnTo>
                  <a:lnTo>
                    <a:pt x="616209" y="1658847"/>
                  </a:lnTo>
                  <a:cubicBezTo>
                    <a:pt x="581786" y="1239568"/>
                    <a:pt x="380986" y="851956"/>
                    <a:pt x="66393" y="578381"/>
                  </a:cubicBezTo>
                  <a:lnTo>
                    <a:pt x="0" y="526062"/>
                  </a:lnTo>
                  <a:close/>
                </a:path>
              </a:pathLst>
            </a:custGeom>
          </p:spPr>
        </p:pic>
        <p:pic>
          <p:nvPicPr>
            <p:cNvPr id="13" name="Imagen 12">
              <a:extLst>
                <a:ext uri="{FF2B5EF4-FFF2-40B4-BE49-F238E27FC236}">
                  <a16:creationId xmlns:a16="http://schemas.microsoft.com/office/drawing/2014/main" id="{39BA453A-2BE0-5569-8F88-48B1DA2F0B4D}"/>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rcRect l="37901" t="2169" r="23725" b="372"/>
            <a:stretch>
              <a:fillRect/>
            </a:stretch>
          </p:blipFill>
          <p:spPr>
            <a:xfrm rot="2987903">
              <a:off x="7128138" y="3260183"/>
              <a:ext cx="1255077" cy="1793324"/>
            </a:xfrm>
            <a:custGeom>
              <a:avLst/>
              <a:gdLst>
                <a:gd name="connsiteX0" fmla="*/ 427704 w 1255077"/>
                <a:gd name="connsiteY0" fmla="*/ 0 h 1793324"/>
                <a:gd name="connsiteX1" fmla="*/ 1254761 w 1255077"/>
                <a:gd name="connsiteY1" fmla="*/ 1793324 h 1793324"/>
                <a:gd name="connsiteX2" fmla="*/ 582843 w 1255077"/>
                <a:gd name="connsiteY2" fmla="*/ 1782122 h 1793324"/>
                <a:gd name="connsiteX3" fmla="*/ 583743 w 1255077"/>
                <a:gd name="connsiteY3" fmla="*/ 1709798 h 1793324"/>
                <a:gd name="connsiteX4" fmla="*/ 433974 w 1255077"/>
                <a:gd name="connsiteY4" fmla="*/ 1084462 h 1793324"/>
                <a:gd name="connsiteX5" fmla="*/ 55564 w 1255077"/>
                <a:gd name="connsiteY5" fmla="*/ 564575 h 1793324"/>
                <a:gd name="connsiteX6" fmla="*/ 0 w 1255077"/>
                <a:gd name="connsiteY6" fmla="*/ 518332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5077" h="1793324">
                  <a:moveTo>
                    <a:pt x="427704" y="0"/>
                  </a:moveTo>
                  <a:cubicBezTo>
                    <a:pt x="961897" y="440792"/>
                    <a:pt x="1266305" y="1100845"/>
                    <a:pt x="1254761" y="1793324"/>
                  </a:cubicBezTo>
                  <a:lnTo>
                    <a:pt x="582843" y="1782122"/>
                  </a:lnTo>
                  <a:lnTo>
                    <a:pt x="583743" y="1709798"/>
                  </a:lnTo>
                  <a:cubicBezTo>
                    <a:pt x="576187" y="1499849"/>
                    <a:pt x="527651" y="1287576"/>
                    <a:pt x="433974" y="1084462"/>
                  </a:cubicBezTo>
                  <a:cubicBezTo>
                    <a:pt x="340297" y="881347"/>
                    <a:pt x="210349" y="706622"/>
                    <a:pt x="55564" y="564575"/>
                  </a:cubicBezTo>
                  <a:lnTo>
                    <a:pt x="0" y="518332"/>
                  </a:lnTo>
                  <a:close/>
                </a:path>
              </a:pathLst>
            </a:custGeom>
          </p:spPr>
        </p:pic>
        <p:pic>
          <p:nvPicPr>
            <p:cNvPr id="14" name="Imagen 13">
              <a:extLst>
                <a:ext uri="{FF2B5EF4-FFF2-40B4-BE49-F238E27FC236}">
                  <a16:creationId xmlns:a16="http://schemas.microsoft.com/office/drawing/2014/main" id="{FE0BDF2A-F5AD-40CD-F8C7-F215F79A3525}"/>
                </a:ext>
              </a:extLst>
            </p:cNvPr>
            <p:cNvPicPr>
              <a:picLocks noChangeAspect="1"/>
            </p:cNvPicPr>
            <p:nvPr/>
          </p:nvPicPr>
          <p:blipFill>
            <a:blip r:embed="rId10">
              <a:extLst>
                <a:ext uri="{28A0092B-C50C-407E-A947-70E740481C1C}">
                  <a14:useLocalDpi xmlns:a14="http://schemas.microsoft.com/office/drawing/2010/main" val="0"/>
                </a:ext>
              </a:extLst>
            </a:blip>
            <a:srcRect l="59626" t="4305" r="156" b="1556"/>
            <a:stretch>
              <a:fillRect/>
            </a:stretch>
          </p:blipFill>
          <p:spPr>
            <a:xfrm rot="18466978">
              <a:off x="5707421" y="721304"/>
              <a:ext cx="1268126" cy="1781014"/>
            </a:xfrm>
            <a:custGeom>
              <a:avLst/>
              <a:gdLst>
                <a:gd name="connsiteX0" fmla="*/ 414768 w 1268126"/>
                <a:gd name="connsiteY0" fmla="*/ 0 h 1781014"/>
                <a:gd name="connsiteX1" fmla="*/ 1268122 w 1268126"/>
                <a:gd name="connsiteY1" fmla="*/ 1781014 h 1781014"/>
                <a:gd name="connsiteX2" fmla="*/ 610271 w 1268126"/>
                <a:gd name="connsiteY2" fmla="*/ 1779713 h 1781014"/>
                <a:gd name="connsiteX3" fmla="*/ 611499 w 1268126"/>
                <a:gd name="connsiteY3" fmla="*/ 1741319 h 1781014"/>
                <a:gd name="connsiteX4" fmla="*/ 572380 w 1268126"/>
                <a:gd name="connsiteY4" fmla="*/ 1419154 h 1781014"/>
                <a:gd name="connsiteX5" fmla="*/ 104943 w 1268126"/>
                <a:gd name="connsiteY5" fmla="*/ 606556 h 1781014"/>
                <a:gd name="connsiteX6" fmla="*/ 0 w 1268126"/>
                <a:gd name="connsiteY6" fmla="*/ 517998 h 1781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8126" h="1781014">
                  <a:moveTo>
                    <a:pt x="414768" y="0"/>
                  </a:moveTo>
                  <a:cubicBezTo>
                    <a:pt x="955404" y="432896"/>
                    <a:pt x="1269492" y="1088422"/>
                    <a:pt x="1268122" y="1781014"/>
                  </a:cubicBezTo>
                  <a:lnTo>
                    <a:pt x="610271" y="1779713"/>
                  </a:lnTo>
                  <a:lnTo>
                    <a:pt x="611499" y="1741319"/>
                  </a:lnTo>
                  <a:cubicBezTo>
                    <a:pt x="609542" y="1634842"/>
                    <a:pt x="596776" y="1527024"/>
                    <a:pt x="572380" y="1419154"/>
                  </a:cubicBezTo>
                  <a:cubicBezTo>
                    <a:pt x="499191" y="1095542"/>
                    <a:pt x="331716" y="817407"/>
                    <a:pt x="104943" y="606556"/>
                  </a:cubicBezTo>
                  <a:lnTo>
                    <a:pt x="0" y="517998"/>
                  </a:lnTo>
                  <a:close/>
                </a:path>
              </a:pathLst>
            </a:custGeom>
          </p:spPr>
        </p:pic>
      </p:grpSp>
      <p:pic>
        <p:nvPicPr>
          <p:cNvPr id="15" name="Grafik 13">
            <a:extLst>
              <a:ext uri="{FF2B5EF4-FFF2-40B4-BE49-F238E27FC236}">
                <a16:creationId xmlns:a16="http://schemas.microsoft.com/office/drawing/2014/main" id="{4A986C91-8629-E3E0-DFAB-F1D2AA971F18}"/>
              </a:ext>
            </a:extLst>
          </p:cNvPr>
          <p:cNvPicPr>
            <a:picLocks noChangeAspect="1"/>
          </p:cNvPicPr>
          <p:nvPr/>
        </p:nvPicPr>
        <p:blipFill>
          <a:blip r:embed="rId11">
            <a:extLst>
              <a:ext uri="{28A0092B-C50C-407E-A947-70E740481C1C}">
                <a14:useLocalDpi xmlns:a14="http://schemas.microsoft.com/office/drawing/2010/main" val="0"/>
              </a:ext>
              <a:ext uri="{837473B0-CC2E-450A-ABE3-18F120FF3D39}">
                <a1611:picAttrSrcUrl xmlns:a1611="http://schemas.microsoft.com/office/drawing/2016/11/main" r:id="rId12"/>
              </a:ext>
            </a:extLst>
          </a:blip>
          <a:stretch>
            <a:fillRect/>
          </a:stretch>
        </p:blipFill>
        <p:spPr>
          <a:xfrm rot="18446724">
            <a:off x="10935959" y="768670"/>
            <a:ext cx="5309023" cy="4100667"/>
          </a:xfrm>
          <a:prstGeom prst="rect">
            <a:avLst/>
          </a:prstGeom>
        </p:spPr>
      </p:pic>
      <p:sp>
        <p:nvSpPr>
          <p:cNvPr id="16" name="Inhaltsplatzhalter 15">
            <a:extLst>
              <a:ext uri="{FF2B5EF4-FFF2-40B4-BE49-F238E27FC236}">
                <a16:creationId xmlns:a16="http://schemas.microsoft.com/office/drawing/2014/main" id="{049E114E-C389-074E-FD08-AF0E3EFA2B08}"/>
              </a:ext>
            </a:extLst>
          </p:cNvPr>
          <p:cNvSpPr>
            <a:spLocks noGrp="1"/>
          </p:cNvSpPr>
          <p:nvPr>
            <p:ph idx="4294967295"/>
          </p:nvPr>
        </p:nvSpPr>
        <p:spPr>
          <a:xfrm>
            <a:off x="220362" y="1327648"/>
            <a:ext cx="11362038" cy="4658286"/>
          </a:xfrm>
          <a:prstGeom prst="rect">
            <a:avLst/>
          </a:prstGeom>
        </p:spPr>
        <p:txBody>
          <a:bodyPr/>
          <a:lstStyle/>
          <a:p>
            <a:endParaRPr lang="de-DE"/>
          </a:p>
        </p:txBody>
      </p:sp>
      <p:sp>
        <p:nvSpPr>
          <p:cNvPr id="17" name="Textplatzhalter 16">
            <a:extLst>
              <a:ext uri="{FF2B5EF4-FFF2-40B4-BE49-F238E27FC236}">
                <a16:creationId xmlns:a16="http://schemas.microsoft.com/office/drawing/2014/main" id="{3E3E7BEE-9690-5367-4843-CE2E1E83DE5A}"/>
              </a:ext>
            </a:extLst>
          </p:cNvPr>
          <p:cNvSpPr>
            <a:spLocks noGrp="1"/>
          </p:cNvSpPr>
          <p:nvPr>
            <p:ph type="body" sz="quarter" idx="13"/>
          </p:nvPr>
        </p:nvSpPr>
        <p:spPr/>
        <p:txBody>
          <a:bodyPr/>
          <a:lstStyle/>
          <a:p>
            <a:endParaRPr lang="de-DE"/>
          </a:p>
        </p:txBody>
      </p:sp>
    </p:spTree>
    <p:extLst>
      <p:ext uri="{BB962C8B-B14F-4D97-AF65-F5344CB8AC3E}">
        <p14:creationId xmlns:p14="http://schemas.microsoft.com/office/powerpoint/2010/main" val="30403062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E3605C-C0FF-7A67-C187-2E0F0904B629}"/>
            </a:ext>
          </a:extLst>
        </p:cNvPr>
        <p:cNvGrpSpPr/>
        <p:nvPr/>
      </p:nvGrpSpPr>
      <p:grpSpPr>
        <a:xfrm>
          <a:off x="0" y="0"/>
          <a:ext cx="0" cy="0"/>
          <a:chOff x="0" y="0"/>
          <a:chExt cx="0" cy="0"/>
        </a:xfrm>
      </p:grpSpPr>
      <p:sp>
        <p:nvSpPr>
          <p:cNvPr id="2" name="Textfeld 1">
            <a:extLst>
              <a:ext uri="{FF2B5EF4-FFF2-40B4-BE49-F238E27FC236}">
                <a16:creationId xmlns:a16="http://schemas.microsoft.com/office/drawing/2014/main" id="{FD9BD5C5-D1C2-2255-CEF9-1F98DF120A08}"/>
              </a:ext>
            </a:extLst>
          </p:cNvPr>
          <p:cNvSpPr txBox="1"/>
          <p:nvPr/>
        </p:nvSpPr>
        <p:spPr>
          <a:xfrm>
            <a:off x="-1173791" y="0"/>
            <a:ext cx="6534150" cy="553998"/>
          </a:xfrm>
          <a:prstGeom prst="rect">
            <a:avLst/>
          </a:prstGeom>
          <a:noFill/>
        </p:spPr>
        <p:txBody>
          <a:bodyPr wrap="square" rtlCol="0">
            <a:spAutoFit/>
          </a:bodyPr>
          <a:lstStyle/>
          <a:p>
            <a:pPr algn="ctr"/>
            <a:r>
              <a:rPr lang="de-DE" sz="3000" dirty="0">
                <a:latin typeface="Arial Black" panose="020B0A04020102020204" pitchFamily="34" charset="0"/>
              </a:rPr>
              <a:t>Passwortmanager</a:t>
            </a:r>
            <a:endParaRPr lang="es-MX" sz="3000" dirty="0">
              <a:latin typeface="Arial Black" panose="020B0A04020102020204" pitchFamily="34" charset="0"/>
            </a:endParaRPr>
          </a:p>
        </p:txBody>
      </p:sp>
      <p:grpSp>
        <p:nvGrpSpPr>
          <p:cNvPr id="5" name="Grupo 4">
            <a:extLst>
              <a:ext uri="{FF2B5EF4-FFF2-40B4-BE49-F238E27FC236}">
                <a16:creationId xmlns:a16="http://schemas.microsoft.com/office/drawing/2014/main" id="{8528FC36-0660-F3E3-394D-FA883627329F}"/>
              </a:ext>
            </a:extLst>
          </p:cNvPr>
          <p:cNvGrpSpPr>
            <a:grpSpLocks noChangeAspect="1"/>
          </p:cNvGrpSpPr>
          <p:nvPr/>
        </p:nvGrpSpPr>
        <p:grpSpPr>
          <a:xfrm rot="12330038">
            <a:off x="-4458813" y="3773374"/>
            <a:ext cx="6552000" cy="6282659"/>
            <a:chOff x="3539661" y="977748"/>
            <a:chExt cx="5112678" cy="4902505"/>
          </a:xfrm>
        </p:grpSpPr>
        <p:pic>
          <p:nvPicPr>
            <p:cNvPr id="6" name="Imagen 5">
              <a:extLst>
                <a:ext uri="{FF2B5EF4-FFF2-40B4-BE49-F238E27FC236}">
                  <a16:creationId xmlns:a16="http://schemas.microsoft.com/office/drawing/2014/main" id="{39F59F42-FE03-D798-57FE-DD805A75A75C}"/>
                </a:ext>
              </a:extLst>
            </p:cNvPr>
            <p:cNvPicPr>
              <a:picLocks noChangeAspect="1"/>
            </p:cNvPicPr>
            <p:nvPr/>
          </p:nvPicPr>
          <p:blipFill>
            <a:blip r:embed="rId3">
              <a:extLst>
                <a:ext uri="{28A0092B-C50C-407E-A947-70E740481C1C}">
                  <a14:useLocalDpi xmlns:a14="http://schemas.microsoft.com/office/drawing/2010/main" val="0"/>
                </a:ext>
              </a:extLst>
            </a:blip>
            <a:srcRect l="41649" r="3741"/>
            <a:stretch>
              <a:fillRect/>
            </a:stretch>
          </p:blipFill>
          <p:spPr>
            <a:xfrm>
              <a:off x="7030610" y="1677742"/>
              <a:ext cx="1273830" cy="1751258"/>
            </a:xfrm>
            <a:custGeom>
              <a:avLst/>
              <a:gdLst>
                <a:gd name="connsiteX0" fmla="*/ 401477 w 1273830"/>
                <a:gd name="connsiteY0" fmla="*/ 0 h 1751258"/>
                <a:gd name="connsiteX1" fmla="*/ 427231 w 1273830"/>
                <a:gd name="connsiteY1" fmla="*/ 0 h 1751258"/>
                <a:gd name="connsiteX2" fmla="*/ 604944 w 1273830"/>
                <a:gd name="connsiteY2" fmla="*/ 157995 h 1751258"/>
                <a:gd name="connsiteX3" fmla="*/ 1259132 w 1273830"/>
                <a:gd name="connsiteY3" fmla="*/ 1505660 h 1751258"/>
                <a:gd name="connsiteX4" fmla="*/ 1273830 w 1273830"/>
                <a:gd name="connsiteY4" fmla="*/ 1751258 h 1751258"/>
                <a:gd name="connsiteX5" fmla="*/ 617072 w 1273830"/>
                <a:gd name="connsiteY5" fmla="*/ 1751258 h 1751258"/>
                <a:gd name="connsiteX6" fmla="*/ 617728 w 1273830"/>
                <a:gd name="connsiteY6" fmla="*/ 1726860 h 1751258"/>
                <a:gd name="connsiteX7" fmla="*/ 576967 w 1273830"/>
                <a:gd name="connsiteY7" fmla="*/ 1404898 h 1751258"/>
                <a:gd name="connsiteX8" fmla="*/ 105393 w 1273830"/>
                <a:gd name="connsiteY8" fmla="*/ 594694 h 1751258"/>
                <a:gd name="connsiteX9" fmla="*/ 0 w 1273830"/>
                <a:gd name="connsiteY9" fmla="*/ 506673 h 175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3830" h="1751258">
                  <a:moveTo>
                    <a:pt x="401477" y="0"/>
                  </a:moveTo>
                  <a:lnTo>
                    <a:pt x="427231" y="0"/>
                  </a:lnTo>
                  <a:lnTo>
                    <a:pt x="604944" y="157995"/>
                  </a:lnTo>
                  <a:cubicBezTo>
                    <a:pt x="968753" y="520386"/>
                    <a:pt x="1199452" y="995638"/>
                    <a:pt x="1259132" y="1505660"/>
                  </a:cubicBezTo>
                  <a:lnTo>
                    <a:pt x="1273830" y="1751258"/>
                  </a:lnTo>
                  <a:lnTo>
                    <a:pt x="617072" y="1751258"/>
                  </a:lnTo>
                  <a:lnTo>
                    <a:pt x="617728" y="1726860"/>
                  </a:lnTo>
                  <a:cubicBezTo>
                    <a:pt x="615228" y="1620394"/>
                    <a:pt x="601913" y="1512643"/>
                    <a:pt x="576967" y="1404898"/>
                  </a:cubicBezTo>
                  <a:cubicBezTo>
                    <a:pt x="502129" y="1081664"/>
                    <a:pt x="333238" y="804386"/>
                    <a:pt x="105393" y="594694"/>
                  </a:cubicBezTo>
                  <a:lnTo>
                    <a:pt x="0" y="506673"/>
                  </a:lnTo>
                  <a:close/>
                </a:path>
              </a:pathLst>
            </a:custGeom>
          </p:spPr>
        </p:pic>
        <p:pic>
          <p:nvPicPr>
            <p:cNvPr id="9" name="Imagen 8">
              <a:extLst>
                <a:ext uri="{FF2B5EF4-FFF2-40B4-BE49-F238E27FC236}">
                  <a16:creationId xmlns:a16="http://schemas.microsoft.com/office/drawing/2014/main" id="{5AC2827D-E2C4-1A83-1C1B-C099A5CA3A76}"/>
                </a:ext>
              </a:extLst>
            </p:cNvPr>
            <p:cNvPicPr>
              <a:picLocks noChangeAspect="1"/>
            </p:cNvPicPr>
            <p:nvPr/>
          </p:nvPicPr>
          <p:blipFill>
            <a:blip r:embed="rId4">
              <a:extLst>
                <a:ext uri="{28A0092B-C50C-407E-A947-70E740481C1C}">
                  <a14:useLocalDpi xmlns:a14="http://schemas.microsoft.com/office/drawing/2010/main" val="0"/>
                </a:ext>
              </a:extLst>
            </a:blip>
            <a:srcRect l="14293" t="14259" r="16800" b="21459"/>
            <a:stretch>
              <a:fillRect/>
            </a:stretch>
          </p:blipFill>
          <p:spPr>
            <a:xfrm rot="15378051">
              <a:off x="4151860" y="1178185"/>
              <a:ext cx="1273364" cy="1781813"/>
            </a:xfrm>
            <a:custGeom>
              <a:avLst/>
              <a:gdLst>
                <a:gd name="connsiteX0" fmla="*/ 421665 w 1273364"/>
                <a:gd name="connsiteY0" fmla="*/ 0 h 1781813"/>
                <a:gd name="connsiteX1" fmla="*/ 1273355 w 1273364"/>
                <a:gd name="connsiteY1" fmla="*/ 1781813 h 1781813"/>
                <a:gd name="connsiteX2" fmla="*/ 609766 w 1273364"/>
                <a:gd name="connsiteY2" fmla="*/ 1779880 h 1781813"/>
                <a:gd name="connsiteX3" fmla="*/ 610263 w 1273364"/>
                <a:gd name="connsiteY3" fmla="*/ 1762584 h 1781813"/>
                <a:gd name="connsiteX4" fmla="*/ 0 w 1273364"/>
                <a:gd name="connsiteY4" fmla="*/ 525603 h 17818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3364" h="1781813">
                  <a:moveTo>
                    <a:pt x="421665" y="0"/>
                  </a:moveTo>
                  <a:cubicBezTo>
                    <a:pt x="961897" y="433401"/>
                    <a:pt x="1275374" y="1089221"/>
                    <a:pt x="1273355" y="1781813"/>
                  </a:cubicBezTo>
                  <a:lnTo>
                    <a:pt x="609766" y="1779880"/>
                  </a:lnTo>
                  <a:lnTo>
                    <a:pt x="610263" y="1762584"/>
                  </a:lnTo>
                  <a:cubicBezTo>
                    <a:pt x="601293" y="1298934"/>
                    <a:pt x="392556" y="840532"/>
                    <a:pt x="0" y="525603"/>
                  </a:cubicBezTo>
                  <a:close/>
                </a:path>
              </a:pathLst>
            </a:custGeom>
          </p:spPr>
        </p:pic>
        <p:pic>
          <p:nvPicPr>
            <p:cNvPr id="10" name="Imagen 9">
              <a:extLst>
                <a:ext uri="{FF2B5EF4-FFF2-40B4-BE49-F238E27FC236}">
                  <a16:creationId xmlns:a16="http://schemas.microsoft.com/office/drawing/2014/main" id="{72457B76-6595-F83C-449C-AA3CE56E32E8}"/>
                </a:ext>
              </a:extLst>
            </p:cNvPr>
            <p:cNvPicPr>
              <a:picLocks noChangeAspect="1"/>
            </p:cNvPicPr>
            <p:nvPr/>
          </p:nvPicPr>
          <p:blipFill>
            <a:blip r:embed="rId5">
              <a:extLst>
                <a:ext uri="{28A0092B-C50C-407E-A947-70E740481C1C}">
                  <a14:useLocalDpi xmlns:a14="http://schemas.microsoft.com/office/drawing/2010/main" val="0"/>
                </a:ext>
              </a:extLst>
            </a:blip>
            <a:srcRect l="16441" t="27" r="30365" b="43931"/>
            <a:stretch>
              <a:fillRect/>
            </a:stretch>
          </p:blipFill>
          <p:spPr>
            <a:xfrm rot="12295098">
              <a:off x="3539661" y="2673187"/>
              <a:ext cx="1267965" cy="1781128"/>
            </a:xfrm>
            <a:custGeom>
              <a:avLst/>
              <a:gdLst>
                <a:gd name="connsiteX0" fmla="*/ 414837 w 1267965"/>
                <a:gd name="connsiteY0" fmla="*/ 0 h 1781128"/>
                <a:gd name="connsiteX1" fmla="*/ 1267960 w 1267965"/>
                <a:gd name="connsiteY1" fmla="*/ 1781128 h 1781128"/>
                <a:gd name="connsiteX2" fmla="*/ 594121 w 1267965"/>
                <a:gd name="connsiteY2" fmla="*/ 1779706 h 1781128"/>
                <a:gd name="connsiteX3" fmla="*/ 13780 w 1267965"/>
                <a:gd name="connsiteY3" fmla="*/ 528409 h 1781128"/>
                <a:gd name="connsiteX4" fmla="*/ 0 w 1267965"/>
                <a:gd name="connsiteY4" fmla="*/ 517943 h 1781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7965" h="1781128">
                  <a:moveTo>
                    <a:pt x="414837" y="0"/>
                  </a:moveTo>
                  <a:cubicBezTo>
                    <a:pt x="955417" y="432967"/>
                    <a:pt x="1269421" y="1088534"/>
                    <a:pt x="1267960" y="1781128"/>
                  </a:cubicBezTo>
                  <a:lnTo>
                    <a:pt x="594121" y="1779706"/>
                  </a:lnTo>
                  <a:cubicBezTo>
                    <a:pt x="595183" y="1276438"/>
                    <a:pt x="369193" y="826292"/>
                    <a:pt x="13780" y="528409"/>
                  </a:cubicBezTo>
                  <a:lnTo>
                    <a:pt x="0" y="517943"/>
                  </a:lnTo>
                  <a:close/>
                </a:path>
              </a:pathLst>
            </a:custGeom>
          </p:spPr>
        </p:pic>
        <p:pic>
          <p:nvPicPr>
            <p:cNvPr id="11" name="Imagen 10">
              <a:extLst>
                <a:ext uri="{FF2B5EF4-FFF2-40B4-BE49-F238E27FC236}">
                  <a16:creationId xmlns:a16="http://schemas.microsoft.com/office/drawing/2014/main" id="{0D779659-E40A-86F3-0F70-5133A12E5809}"/>
                </a:ext>
              </a:extLst>
            </p:cNvPr>
            <p:cNvPicPr>
              <a:picLocks noChangeAspect="1"/>
            </p:cNvPicPr>
            <p:nvPr/>
          </p:nvPicPr>
          <p:blipFill>
            <a:blip r:embed="rId6">
              <a:extLst>
                <a:ext uri="{28A0092B-C50C-407E-A947-70E740481C1C}">
                  <a14:useLocalDpi xmlns:a14="http://schemas.microsoft.com/office/drawing/2010/main" val="0"/>
                </a:ext>
              </a:extLst>
            </a:blip>
            <a:srcRect l="14815" t="25588" r="6107" b="24373"/>
            <a:stretch>
              <a:fillRect/>
            </a:stretch>
          </p:blipFill>
          <p:spPr>
            <a:xfrm rot="12845660">
              <a:off x="3906885" y="4462820"/>
              <a:ext cx="1970551" cy="872840"/>
            </a:xfrm>
            <a:custGeom>
              <a:avLst/>
              <a:gdLst>
                <a:gd name="connsiteX0" fmla="*/ 0 w 1970551"/>
                <a:gd name="connsiteY0" fmla="*/ 164418 h 872840"/>
                <a:gd name="connsiteX1" fmla="*/ 1970551 w 1970551"/>
                <a:gd name="connsiteY1" fmla="*/ 295370 h 872840"/>
                <a:gd name="connsiteX2" fmla="*/ 1643619 w 1970551"/>
                <a:gd name="connsiteY2" fmla="*/ 872840 h 872840"/>
                <a:gd name="connsiteX3" fmla="*/ 1522422 w 1970551"/>
                <a:gd name="connsiteY3" fmla="*/ 808287 h 872840"/>
                <a:gd name="connsiteX4" fmla="*/ 594348 w 1970551"/>
                <a:gd name="connsiteY4" fmla="*/ 676033 h 872840"/>
                <a:gd name="connsiteX5" fmla="*/ 280692 w 1970551"/>
                <a:gd name="connsiteY5" fmla="*/ 759349 h 872840"/>
                <a:gd name="connsiteX6" fmla="*/ 245501 w 1970551"/>
                <a:gd name="connsiteY6" fmla="*/ 774745 h 872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70551" h="872840">
                  <a:moveTo>
                    <a:pt x="0" y="164418"/>
                  </a:moveTo>
                  <a:cubicBezTo>
                    <a:pt x="642558" y="-94048"/>
                    <a:pt x="1367845" y="-45849"/>
                    <a:pt x="1970551" y="295370"/>
                  </a:cubicBezTo>
                  <a:lnTo>
                    <a:pt x="1643619" y="872840"/>
                  </a:lnTo>
                  <a:lnTo>
                    <a:pt x="1522422" y="808287"/>
                  </a:lnTo>
                  <a:cubicBezTo>
                    <a:pt x="1242436" y="676028"/>
                    <a:pt x="921998" y="623815"/>
                    <a:pt x="594348" y="676033"/>
                  </a:cubicBezTo>
                  <a:cubicBezTo>
                    <a:pt x="485131" y="693439"/>
                    <a:pt x="380282" y="721625"/>
                    <a:pt x="280692" y="759349"/>
                  </a:cubicBezTo>
                  <a:lnTo>
                    <a:pt x="245501" y="774745"/>
                  </a:lnTo>
                  <a:close/>
                </a:path>
              </a:pathLst>
            </a:custGeom>
          </p:spPr>
        </p:pic>
        <p:pic>
          <p:nvPicPr>
            <p:cNvPr id="12" name="Imagen 11">
              <a:extLst>
                <a:ext uri="{FF2B5EF4-FFF2-40B4-BE49-F238E27FC236}">
                  <a16:creationId xmlns:a16="http://schemas.microsoft.com/office/drawing/2014/main" id="{1B985E8B-D27A-A56F-7064-C9A87406EB2C}"/>
                </a:ext>
              </a:extLst>
            </p:cNvPr>
            <p:cNvPicPr>
              <a:picLocks noChangeAspect="1"/>
            </p:cNvPicPr>
            <p:nvPr/>
          </p:nvPicPr>
          <p:blipFill>
            <a:blip r:embed="rId7">
              <a:extLst>
                <a:ext uri="{28A0092B-C50C-407E-A947-70E740481C1C}">
                  <a14:useLocalDpi xmlns:a14="http://schemas.microsoft.com/office/drawing/2010/main" val="0"/>
                </a:ext>
              </a:extLst>
            </a:blip>
            <a:srcRect l="29757" t="493" r="30904" b="1689"/>
            <a:stretch>
              <a:fillRect/>
            </a:stretch>
          </p:blipFill>
          <p:spPr>
            <a:xfrm rot="6136372">
              <a:off x="5920654" y="4351821"/>
              <a:ext cx="1277856" cy="1779007"/>
            </a:xfrm>
            <a:custGeom>
              <a:avLst/>
              <a:gdLst>
                <a:gd name="connsiteX0" fmla="*/ 418159 w 1277856"/>
                <a:gd name="connsiteY0" fmla="*/ 0 h 1779007"/>
                <a:gd name="connsiteX1" fmla="*/ 1277856 w 1277856"/>
                <a:gd name="connsiteY1" fmla="*/ 1777964 h 1779007"/>
                <a:gd name="connsiteX2" fmla="*/ 620004 w 1277856"/>
                <a:gd name="connsiteY2" fmla="*/ 1779007 h 1779007"/>
                <a:gd name="connsiteX3" fmla="*/ 616209 w 1277856"/>
                <a:gd name="connsiteY3" fmla="*/ 1658847 h 1779007"/>
                <a:gd name="connsiteX4" fmla="*/ 66393 w 1277856"/>
                <a:gd name="connsiteY4" fmla="*/ 578381 h 1779007"/>
                <a:gd name="connsiteX5" fmla="*/ 0 w 1277856"/>
                <a:gd name="connsiteY5" fmla="*/ 526062 h 177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77856" h="1779007">
                  <a:moveTo>
                    <a:pt x="418159" y="0"/>
                  </a:moveTo>
                  <a:cubicBezTo>
                    <a:pt x="960335" y="430967"/>
                    <a:pt x="1276758" y="1085370"/>
                    <a:pt x="1277856" y="1777964"/>
                  </a:cubicBezTo>
                  <a:lnTo>
                    <a:pt x="620004" y="1779007"/>
                  </a:lnTo>
                  <a:lnTo>
                    <a:pt x="616209" y="1658847"/>
                  </a:lnTo>
                  <a:cubicBezTo>
                    <a:pt x="581786" y="1239568"/>
                    <a:pt x="380986" y="851956"/>
                    <a:pt x="66393" y="578381"/>
                  </a:cubicBezTo>
                  <a:lnTo>
                    <a:pt x="0" y="526062"/>
                  </a:lnTo>
                  <a:close/>
                </a:path>
              </a:pathLst>
            </a:custGeom>
          </p:spPr>
        </p:pic>
        <p:pic>
          <p:nvPicPr>
            <p:cNvPr id="13" name="Imagen 12">
              <a:extLst>
                <a:ext uri="{FF2B5EF4-FFF2-40B4-BE49-F238E27FC236}">
                  <a16:creationId xmlns:a16="http://schemas.microsoft.com/office/drawing/2014/main" id="{7B78748F-B1BD-7793-7857-8F149C6AD8B0}"/>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rcRect l="37901" t="2169" r="23725" b="372"/>
            <a:stretch>
              <a:fillRect/>
            </a:stretch>
          </p:blipFill>
          <p:spPr>
            <a:xfrm rot="2987903">
              <a:off x="7128138" y="3260183"/>
              <a:ext cx="1255077" cy="1793324"/>
            </a:xfrm>
            <a:custGeom>
              <a:avLst/>
              <a:gdLst>
                <a:gd name="connsiteX0" fmla="*/ 427704 w 1255077"/>
                <a:gd name="connsiteY0" fmla="*/ 0 h 1793324"/>
                <a:gd name="connsiteX1" fmla="*/ 1254761 w 1255077"/>
                <a:gd name="connsiteY1" fmla="*/ 1793324 h 1793324"/>
                <a:gd name="connsiteX2" fmla="*/ 582843 w 1255077"/>
                <a:gd name="connsiteY2" fmla="*/ 1782122 h 1793324"/>
                <a:gd name="connsiteX3" fmla="*/ 583743 w 1255077"/>
                <a:gd name="connsiteY3" fmla="*/ 1709798 h 1793324"/>
                <a:gd name="connsiteX4" fmla="*/ 433974 w 1255077"/>
                <a:gd name="connsiteY4" fmla="*/ 1084462 h 1793324"/>
                <a:gd name="connsiteX5" fmla="*/ 55564 w 1255077"/>
                <a:gd name="connsiteY5" fmla="*/ 564575 h 1793324"/>
                <a:gd name="connsiteX6" fmla="*/ 0 w 1255077"/>
                <a:gd name="connsiteY6" fmla="*/ 518332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5077" h="1793324">
                  <a:moveTo>
                    <a:pt x="427704" y="0"/>
                  </a:moveTo>
                  <a:cubicBezTo>
                    <a:pt x="961897" y="440792"/>
                    <a:pt x="1266305" y="1100845"/>
                    <a:pt x="1254761" y="1793324"/>
                  </a:cubicBezTo>
                  <a:lnTo>
                    <a:pt x="582843" y="1782122"/>
                  </a:lnTo>
                  <a:lnTo>
                    <a:pt x="583743" y="1709798"/>
                  </a:lnTo>
                  <a:cubicBezTo>
                    <a:pt x="576187" y="1499849"/>
                    <a:pt x="527651" y="1287576"/>
                    <a:pt x="433974" y="1084462"/>
                  </a:cubicBezTo>
                  <a:cubicBezTo>
                    <a:pt x="340297" y="881347"/>
                    <a:pt x="210349" y="706622"/>
                    <a:pt x="55564" y="564575"/>
                  </a:cubicBezTo>
                  <a:lnTo>
                    <a:pt x="0" y="518332"/>
                  </a:lnTo>
                  <a:close/>
                </a:path>
              </a:pathLst>
            </a:custGeom>
          </p:spPr>
        </p:pic>
        <p:pic>
          <p:nvPicPr>
            <p:cNvPr id="14" name="Imagen 13">
              <a:extLst>
                <a:ext uri="{FF2B5EF4-FFF2-40B4-BE49-F238E27FC236}">
                  <a16:creationId xmlns:a16="http://schemas.microsoft.com/office/drawing/2014/main" id="{A71CF769-6121-F408-86E2-034935941B7C}"/>
                </a:ext>
              </a:extLst>
            </p:cNvPr>
            <p:cNvPicPr>
              <a:picLocks noChangeAspect="1"/>
            </p:cNvPicPr>
            <p:nvPr/>
          </p:nvPicPr>
          <p:blipFill>
            <a:blip r:embed="rId10">
              <a:extLst>
                <a:ext uri="{28A0092B-C50C-407E-A947-70E740481C1C}">
                  <a14:useLocalDpi xmlns:a14="http://schemas.microsoft.com/office/drawing/2010/main" val="0"/>
                </a:ext>
              </a:extLst>
            </a:blip>
            <a:srcRect l="59626" t="4305" r="156" b="1556"/>
            <a:stretch>
              <a:fillRect/>
            </a:stretch>
          </p:blipFill>
          <p:spPr>
            <a:xfrm rot="18466978">
              <a:off x="5707421" y="721304"/>
              <a:ext cx="1268126" cy="1781014"/>
            </a:xfrm>
            <a:custGeom>
              <a:avLst/>
              <a:gdLst>
                <a:gd name="connsiteX0" fmla="*/ 414768 w 1268126"/>
                <a:gd name="connsiteY0" fmla="*/ 0 h 1781014"/>
                <a:gd name="connsiteX1" fmla="*/ 1268122 w 1268126"/>
                <a:gd name="connsiteY1" fmla="*/ 1781014 h 1781014"/>
                <a:gd name="connsiteX2" fmla="*/ 610271 w 1268126"/>
                <a:gd name="connsiteY2" fmla="*/ 1779713 h 1781014"/>
                <a:gd name="connsiteX3" fmla="*/ 611499 w 1268126"/>
                <a:gd name="connsiteY3" fmla="*/ 1741319 h 1781014"/>
                <a:gd name="connsiteX4" fmla="*/ 572380 w 1268126"/>
                <a:gd name="connsiteY4" fmla="*/ 1419154 h 1781014"/>
                <a:gd name="connsiteX5" fmla="*/ 104943 w 1268126"/>
                <a:gd name="connsiteY5" fmla="*/ 606556 h 1781014"/>
                <a:gd name="connsiteX6" fmla="*/ 0 w 1268126"/>
                <a:gd name="connsiteY6" fmla="*/ 517998 h 1781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8126" h="1781014">
                  <a:moveTo>
                    <a:pt x="414768" y="0"/>
                  </a:moveTo>
                  <a:cubicBezTo>
                    <a:pt x="955404" y="432896"/>
                    <a:pt x="1269492" y="1088422"/>
                    <a:pt x="1268122" y="1781014"/>
                  </a:cubicBezTo>
                  <a:lnTo>
                    <a:pt x="610271" y="1779713"/>
                  </a:lnTo>
                  <a:lnTo>
                    <a:pt x="611499" y="1741319"/>
                  </a:lnTo>
                  <a:cubicBezTo>
                    <a:pt x="609542" y="1634842"/>
                    <a:pt x="596776" y="1527024"/>
                    <a:pt x="572380" y="1419154"/>
                  </a:cubicBezTo>
                  <a:cubicBezTo>
                    <a:pt x="499191" y="1095542"/>
                    <a:pt x="331716" y="817407"/>
                    <a:pt x="104943" y="606556"/>
                  </a:cubicBezTo>
                  <a:lnTo>
                    <a:pt x="0" y="517998"/>
                  </a:lnTo>
                  <a:close/>
                </a:path>
              </a:pathLst>
            </a:custGeom>
          </p:spPr>
        </p:pic>
      </p:grpSp>
      <p:pic>
        <p:nvPicPr>
          <p:cNvPr id="15" name="Grafik 13">
            <a:extLst>
              <a:ext uri="{FF2B5EF4-FFF2-40B4-BE49-F238E27FC236}">
                <a16:creationId xmlns:a16="http://schemas.microsoft.com/office/drawing/2014/main" id="{CB902C65-4BC5-8845-E5C4-771EF357CD98}"/>
              </a:ext>
            </a:extLst>
          </p:cNvPr>
          <p:cNvPicPr>
            <a:picLocks noChangeAspect="1"/>
          </p:cNvPicPr>
          <p:nvPr/>
        </p:nvPicPr>
        <p:blipFill>
          <a:blip r:embed="rId11">
            <a:extLst>
              <a:ext uri="{28A0092B-C50C-407E-A947-70E740481C1C}">
                <a14:useLocalDpi xmlns:a14="http://schemas.microsoft.com/office/drawing/2010/main" val="0"/>
              </a:ext>
              <a:ext uri="{837473B0-CC2E-450A-ABE3-18F120FF3D39}">
                <a1611:picAttrSrcUrl xmlns:a1611="http://schemas.microsoft.com/office/drawing/2016/11/main" r:id="rId12"/>
              </a:ext>
            </a:extLst>
          </a:blip>
          <a:stretch>
            <a:fillRect/>
          </a:stretch>
        </p:blipFill>
        <p:spPr>
          <a:xfrm rot="18446724">
            <a:off x="10935959" y="768670"/>
            <a:ext cx="5309023" cy="4100667"/>
          </a:xfrm>
          <a:prstGeom prst="rect">
            <a:avLst/>
          </a:prstGeom>
        </p:spPr>
      </p:pic>
      <p:sp>
        <p:nvSpPr>
          <p:cNvPr id="3" name="Freihandform: Form 34">
            <a:extLst>
              <a:ext uri="{FF2B5EF4-FFF2-40B4-BE49-F238E27FC236}">
                <a16:creationId xmlns:a16="http://schemas.microsoft.com/office/drawing/2014/main" id="{BB58AC16-D954-7270-C1A3-91B9FCD20799}"/>
              </a:ext>
            </a:extLst>
          </p:cNvPr>
          <p:cNvSpPr>
            <a:spLocks noChangeAspect="1"/>
          </p:cNvSpPr>
          <p:nvPr/>
        </p:nvSpPr>
        <p:spPr>
          <a:xfrm>
            <a:off x="-11671300" y="451822"/>
            <a:ext cx="15355609" cy="16515378"/>
          </a:xfrm>
          <a:custGeom>
            <a:avLst/>
            <a:gdLst>
              <a:gd name="connsiteX0" fmla="*/ 6017699 w 12035398"/>
              <a:gd name="connsiteY0" fmla="*/ 0 h 11991360"/>
              <a:gd name="connsiteX1" fmla="*/ 12035398 w 12035398"/>
              <a:gd name="connsiteY1" fmla="*/ 5995680 h 11991360"/>
              <a:gd name="connsiteX2" fmla="*/ 6017699 w 12035398"/>
              <a:gd name="connsiteY2" fmla="*/ 11991360 h 11991360"/>
              <a:gd name="connsiteX3" fmla="*/ 0 w 12035398"/>
              <a:gd name="connsiteY3" fmla="*/ 5995680 h 11991360"/>
              <a:gd name="connsiteX4" fmla="*/ 6017699 w 12035398"/>
              <a:gd name="connsiteY4" fmla="*/ 0 h 11991360"/>
              <a:gd name="connsiteX5" fmla="*/ 6017699 w 12035398"/>
              <a:gd name="connsiteY5" fmla="*/ 99704 h 11991360"/>
              <a:gd name="connsiteX6" fmla="*/ 97165 w 12035398"/>
              <a:gd name="connsiteY6" fmla="*/ 5998574 h 11991360"/>
              <a:gd name="connsiteX7" fmla="*/ 6017699 w 12035398"/>
              <a:gd name="connsiteY7" fmla="*/ 11897444 h 11991360"/>
              <a:gd name="connsiteX8" fmla="*/ 11938233 w 12035398"/>
              <a:gd name="connsiteY8" fmla="*/ 5998574 h 11991360"/>
              <a:gd name="connsiteX9" fmla="*/ 6017699 w 12035398"/>
              <a:gd name="connsiteY9" fmla="*/ 99704 h 11991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035398" h="11991360">
                <a:moveTo>
                  <a:pt x="6017699" y="0"/>
                </a:moveTo>
                <a:cubicBezTo>
                  <a:pt x="9341182" y="0"/>
                  <a:pt x="12035398" y="2684357"/>
                  <a:pt x="12035398" y="5995680"/>
                </a:cubicBezTo>
                <a:cubicBezTo>
                  <a:pt x="12035398" y="9307003"/>
                  <a:pt x="9341182" y="11991360"/>
                  <a:pt x="6017699" y="11991360"/>
                </a:cubicBezTo>
                <a:cubicBezTo>
                  <a:pt x="2694216" y="11991360"/>
                  <a:pt x="0" y="9307003"/>
                  <a:pt x="0" y="5995680"/>
                </a:cubicBezTo>
                <a:cubicBezTo>
                  <a:pt x="0" y="2684357"/>
                  <a:pt x="2694216" y="0"/>
                  <a:pt x="6017699" y="0"/>
                </a:cubicBezTo>
                <a:close/>
                <a:moveTo>
                  <a:pt x="6017699" y="99704"/>
                </a:moveTo>
                <a:cubicBezTo>
                  <a:pt x="2747878" y="99704"/>
                  <a:pt x="97165" y="2740718"/>
                  <a:pt x="97165" y="5998574"/>
                </a:cubicBezTo>
                <a:cubicBezTo>
                  <a:pt x="97165" y="9256430"/>
                  <a:pt x="2747878" y="11897444"/>
                  <a:pt x="6017699" y="11897444"/>
                </a:cubicBezTo>
                <a:cubicBezTo>
                  <a:pt x="9287520" y="11897444"/>
                  <a:pt x="11938233" y="9256430"/>
                  <a:pt x="11938233" y="5998574"/>
                </a:cubicBezTo>
                <a:cubicBezTo>
                  <a:pt x="11938233" y="2740718"/>
                  <a:pt x="9287520" y="99704"/>
                  <a:pt x="6017699" y="99704"/>
                </a:cubicBezTo>
                <a:close/>
              </a:path>
            </a:pathLst>
          </a:custGeom>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MX"/>
          </a:p>
        </p:txBody>
      </p:sp>
      <p:sp>
        <p:nvSpPr>
          <p:cNvPr id="7" name="Ellipse 36">
            <a:extLst>
              <a:ext uri="{FF2B5EF4-FFF2-40B4-BE49-F238E27FC236}">
                <a16:creationId xmlns:a16="http://schemas.microsoft.com/office/drawing/2014/main" id="{361440CF-2945-CFA1-9A5B-AFEF19F2C795}"/>
              </a:ext>
            </a:extLst>
          </p:cNvPr>
          <p:cNvSpPr>
            <a:spLocks noChangeAspect="1"/>
          </p:cNvSpPr>
          <p:nvPr/>
        </p:nvSpPr>
        <p:spPr>
          <a:xfrm>
            <a:off x="109820" y="1767703"/>
            <a:ext cx="313200" cy="312062"/>
          </a:xfrm>
          <a:prstGeom prst="ellipse">
            <a:avLst/>
          </a:prstGeom>
          <a:solidFill>
            <a:srgbClr val="658EA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Ellipse 37">
            <a:extLst>
              <a:ext uri="{FF2B5EF4-FFF2-40B4-BE49-F238E27FC236}">
                <a16:creationId xmlns:a16="http://schemas.microsoft.com/office/drawing/2014/main" id="{399DBCEE-7DEA-8311-1DE8-47E2AFD2C26A}"/>
              </a:ext>
            </a:extLst>
          </p:cNvPr>
          <p:cNvSpPr>
            <a:spLocks noChangeAspect="1"/>
          </p:cNvSpPr>
          <p:nvPr/>
        </p:nvSpPr>
        <p:spPr>
          <a:xfrm>
            <a:off x="1252096" y="2819003"/>
            <a:ext cx="313200" cy="312062"/>
          </a:xfrm>
          <a:prstGeom prst="ellipse">
            <a:avLst/>
          </a:prstGeom>
          <a:solidFill>
            <a:srgbClr val="658EA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Ellipse 38">
            <a:extLst>
              <a:ext uri="{FF2B5EF4-FFF2-40B4-BE49-F238E27FC236}">
                <a16:creationId xmlns:a16="http://schemas.microsoft.com/office/drawing/2014/main" id="{9EC78970-95EF-E99E-7F80-3E29206A825F}"/>
              </a:ext>
            </a:extLst>
          </p:cNvPr>
          <p:cNvSpPr>
            <a:spLocks noChangeAspect="1"/>
          </p:cNvSpPr>
          <p:nvPr/>
        </p:nvSpPr>
        <p:spPr>
          <a:xfrm>
            <a:off x="2139097" y="3930906"/>
            <a:ext cx="313200" cy="312062"/>
          </a:xfrm>
          <a:prstGeom prst="ellipse">
            <a:avLst/>
          </a:prstGeom>
          <a:solidFill>
            <a:srgbClr val="658EA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Ellipse 39">
            <a:extLst>
              <a:ext uri="{FF2B5EF4-FFF2-40B4-BE49-F238E27FC236}">
                <a16:creationId xmlns:a16="http://schemas.microsoft.com/office/drawing/2014/main" id="{305B3181-6395-5B3D-8228-345A7B4C99E4}"/>
              </a:ext>
            </a:extLst>
          </p:cNvPr>
          <p:cNvSpPr>
            <a:spLocks noChangeAspect="1"/>
          </p:cNvSpPr>
          <p:nvPr/>
        </p:nvSpPr>
        <p:spPr>
          <a:xfrm>
            <a:off x="2703209" y="5017428"/>
            <a:ext cx="313200" cy="312062"/>
          </a:xfrm>
          <a:prstGeom prst="ellipse">
            <a:avLst/>
          </a:prstGeom>
          <a:solidFill>
            <a:srgbClr val="658EA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Rechteck: abgerundete Ecken 4">
            <a:extLst>
              <a:ext uri="{FF2B5EF4-FFF2-40B4-BE49-F238E27FC236}">
                <a16:creationId xmlns:a16="http://schemas.microsoft.com/office/drawing/2014/main" id="{08C8ECE3-74BD-3E7B-E2AC-A18367D2664D}"/>
              </a:ext>
            </a:extLst>
          </p:cNvPr>
          <p:cNvSpPr/>
          <p:nvPr/>
        </p:nvSpPr>
        <p:spPr>
          <a:xfrm>
            <a:off x="1035658" y="1390005"/>
            <a:ext cx="6000750" cy="914400"/>
          </a:xfrm>
          <a:prstGeom prst="roundRect">
            <a:avLst>
              <a:gd name="adj" fmla="val 50000"/>
            </a:avLst>
          </a:prstGeom>
          <a:solidFill>
            <a:srgbClr val="B5C7D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latin typeface="Montserrat" panose="02000505000000020004" pitchFamily="2" charset="0"/>
              </a:rPr>
              <a:t>Digitaler Safe für alle Benutzer-Passwort Kombinationen</a:t>
            </a:r>
            <a:endParaRPr lang="es-MX" dirty="0">
              <a:solidFill>
                <a:srgbClr val="B5C7DB"/>
              </a:solidFill>
              <a:latin typeface="Montserrat" panose="02000505000000020004" pitchFamily="2" charset="0"/>
            </a:endParaRPr>
          </a:p>
        </p:txBody>
      </p:sp>
      <p:sp>
        <p:nvSpPr>
          <p:cNvPr id="19" name="Rechteck: abgerundete Ecken 5">
            <a:extLst>
              <a:ext uri="{FF2B5EF4-FFF2-40B4-BE49-F238E27FC236}">
                <a16:creationId xmlns:a16="http://schemas.microsoft.com/office/drawing/2014/main" id="{4C6A102A-A3C4-5479-947E-A299352FB684}"/>
              </a:ext>
            </a:extLst>
          </p:cNvPr>
          <p:cNvSpPr/>
          <p:nvPr/>
        </p:nvSpPr>
        <p:spPr>
          <a:xfrm>
            <a:off x="2037580" y="2477789"/>
            <a:ext cx="6000750" cy="914400"/>
          </a:xfrm>
          <a:prstGeom prst="roundRect">
            <a:avLst>
              <a:gd name="adj" fmla="val 50000"/>
            </a:avLst>
          </a:prstGeom>
          <a:solidFill>
            <a:srgbClr val="9DB3C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800" dirty="0">
                <a:latin typeface="Montserrat" panose="02000505000000020004" pitchFamily="2" charset="0"/>
              </a:rPr>
              <a:t>Mehrere </a:t>
            </a:r>
            <a:r>
              <a:rPr lang="de-DE" sz="1800" dirty="0" err="1">
                <a:latin typeface="Montserrat" panose="02000505000000020004" pitchFamily="2" charset="0"/>
              </a:rPr>
              <a:t>OpenSource</a:t>
            </a:r>
            <a:r>
              <a:rPr lang="de-DE" sz="1800" dirty="0">
                <a:latin typeface="Montserrat" panose="02000505000000020004" pitchFamily="2" charset="0"/>
              </a:rPr>
              <a:t> Lösungen wie </a:t>
            </a:r>
            <a:r>
              <a:rPr lang="de-DE" sz="1800" dirty="0" err="1">
                <a:latin typeface="Montserrat" panose="02000505000000020004" pitchFamily="2" charset="0"/>
              </a:rPr>
              <a:t>KeepassXC</a:t>
            </a:r>
            <a:endParaRPr lang="de-DE" sz="1800" dirty="0">
              <a:latin typeface="Montserrat" panose="02000505000000020004" pitchFamily="2" charset="0"/>
            </a:endParaRPr>
          </a:p>
        </p:txBody>
      </p:sp>
      <p:sp>
        <p:nvSpPr>
          <p:cNvPr id="20" name="Rechteck: abgerundete Ecken 9">
            <a:extLst>
              <a:ext uri="{FF2B5EF4-FFF2-40B4-BE49-F238E27FC236}">
                <a16:creationId xmlns:a16="http://schemas.microsoft.com/office/drawing/2014/main" id="{4CDFA730-E3A9-D1A0-05C5-3485386DAF68}"/>
              </a:ext>
            </a:extLst>
          </p:cNvPr>
          <p:cNvSpPr/>
          <p:nvPr/>
        </p:nvSpPr>
        <p:spPr>
          <a:xfrm>
            <a:off x="2746514" y="3565573"/>
            <a:ext cx="6000750" cy="914400"/>
          </a:xfrm>
          <a:prstGeom prst="roundRect">
            <a:avLst>
              <a:gd name="adj" fmla="val 50000"/>
            </a:avLst>
          </a:prstGeom>
          <a:solidFill>
            <a:srgbClr val="88A2B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latin typeface="Montserrat" panose="02000505000000020004" pitchFamily="2" charset="0"/>
              </a:rPr>
              <a:t>Speichern in der Cloud bietet Risiken</a:t>
            </a:r>
            <a:endParaRPr lang="de-DE" sz="1800" dirty="0">
              <a:latin typeface="Montserrat" panose="02000505000000020004" pitchFamily="2" charset="0"/>
            </a:endParaRPr>
          </a:p>
        </p:txBody>
      </p:sp>
      <p:sp>
        <p:nvSpPr>
          <p:cNvPr id="21" name="Rechteck: abgerundete Ecken 10">
            <a:extLst>
              <a:ext uri="{FF2B5EF4-FFF2-40B4-BE49-F238E27FC236}">
                <a16:creationId xmlns:a16="http://schemas.microsoft.com/office/drawing/2014/main" id="{88DE6B51-9DE3-09CD-1B8A-7FDEF92B4918}"/>
              </a:ext>
            </a:extLst>
          </p:cNvPr>
          <p:cNvSpPr/>
          <p:nvPr/>
        </p:nvSpPr>
        <p:spPr>
          <a:xfrm>
            <a:off x="3207259" y="4653356"/>
            <a:ext cx="6000750" cy="914400"/>
          </a:xfrm>
          <a:prstGeom prst="roundRect">
            <a:avLst>
              <a:gd name="adj" fmla="val 50000"/>
            </a:avLst>
          </a:prstGeom>
          <a:solidFill>
            <a:srgbClr val="7691A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defRPr/>
            </a:pPr>
            <a:r>
              <a:rPr lang="de-DE" dirty="0">
                <a:latin typeface="Montserrat" panose="02000505000000020004" pitchFamily="2" charset="0"/>
              </a:rPr>
              <a:t>Ergänzen durch Passwortgenerator</a:t>
            </a:r>
          </a:p>
        </p:txBody>
      </p:sp>
      <p:sp>
        <p:nvSpPr>
          <p:cNvPr id="25" name="Inhaltsplatzhalter 24">
            <a:extLst>
              <a:ext uri="{FF2B5EF4-FFF2-40B4-BE49-F238E27FC236}">
                <a16:creationId xmlns:a16="http://schemas.microsoft.com/office/drawing/2014/main" id="{E89D15C5-C5B4-1C34-7676-827F6A7B621A}"/>
              </a:ext>
            </a:extLst>
          </p:cNvPr>
          <p:cNvSpPr>
            <a:spLocks noGrp="1"/>
          </p:cNvSpPr>
          <p:nvPr>
            <p:ph idx="4294967295"/>
          </p:nvPr>
        </p:nvSpPr>
        <p:spPr>
          <a:xfrm>
            <a:off x="220362" y="1327648"/>
            <a:ext cx="11362038" cy="4658286"/>
          </a:xfrm>
          <a:prstGeom prst="rect">
            <a:avLst/>
          </a:prstGeom>
        </p:spPr>
        <p:txBody>
          <a:bodyPr/>
          <a:lstStyle/>
          <a:p>
            <a:endParaRPr lang="de-DE"/>
          </a:p>
        </p:txBody>
      </p:sp>
      <p:sp>
        <p:nvSpPr>
          <p:cNvPr id="26" name="Textplatzhalter 25">
            <a:extLst>
              <a:ext uri="{FF2B5EF4-FFF2-40B4-BE49-F238E27FC236}">
                <a16:creationId xmlns:a16="http://schemas.microsoft.com/office/drawing/2014/main" id="{1B7A8256-BA24-D7A0-9C4D-5BBC544E5B83}"/>
              </a:ext>
            </a:extLst>
          </p:cNvPr>
          <p:cNvSpPr>
            <a:spLocks noGrp="1"/>
          </p:cNvSpPr>
          <p:nvPr>
            <p:ph type="body" sz="quarter" idx="13"/>
          </p:nvPr>
        </p:nvSpPr>
        <p:spPr/>
        <p:txBody>
          <a:bodyPr/>
          <a:lstStyle/>
          <a:p>
            <a:endParaRPr lang="de-DE"/>
          </a:p>
        </p:txBody>
      </p:sp>
    </p:spTree>
    <p:extLst>
      <p:ext uri="{BB962C8B-B14F-4D97-AF65-F5344CB8AC3E}">
        <p14:creationId xmlns:p14="http://schemas.microsoft.com/office/powerpoint/2010/main" val="16157473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E50CC6-F38D-FCAE-588A-F5EF6D96CDF2}"/>
            </a:ext>
          </a:extLst>
        </p:cNvPr>
        <p:cNvGrpSpPr/>
        <p:nvPr/>
      </p:nvGrpSpPr>
      <p:grpSpPr>
        <a:xfrm>
          <a:off x="0" y="0"/>
          <a:ext cx="0" cy="0"/>
          <a:chOff x="0" y="0"/>
          <a:chExt cx="0" cy="0"/>
        </a:xfrm>
      </p:grpSpPr>
      <p:sp>
        <p:nvSpPr>
          <p:cNvPr id="2" name="Textfeld 1">
            <a:extLst>
              <a:ext uri="{FF2B5EF4-FFF2-40B4-BE49-F238E27FC236}">
                <a16:creationId xmlns:a16="http://schemas.microsoft.com/office/drawing/2014/main" id="{51B0BE0E-C5D2-D487-8F23-FCF22EF1F67C}"/>
              </a:ext>
            </a:extLst>
          </p:cNvPr>
          <p:cNvSpPr txBox="1"/>
          <p:nvPr/>
        </p:nvSpPr>
        <p:spPr>
          <a:xfrm>
            <a:off x="3371851" y="554056"/>
            <a:ext cx="6534150" cy="1323439"/>
          </a:xfrm>
          <a:prstGeom prst="rect">
            <a:avLst/>
          </a:prstGeom>
          <a:noFill/>
        </p:spPr>
        <p:txBody>
          <a:bodyPr wrap="square" rtlCol="0">
            <a:spAutoFit/>
          </a:bodyPr>
          <a:lstStyle/>
          <a:p>
            <a:pPr algn="ctr"/>
            <a:r>
              <a:rPr lang="de-DE" sz="4000" dirty="0">
                <a:latin typeface="Arial Black" panose="020B0A04020102020204" pitchFamily="34" charset="0"/>
              </a:rPr>
              <a:t>Multi-Faktor Authentifizierung</a:t>
            </a:r>
            <a:endParaRPr lang="es-MX" sz="4000" dirty="0">
              <a:latin typeface="Arial Black" panose="020B0A04020102020204" pitchFamily="34" charset="0"/>
            </a:endParaRPr>
          </a:p>
        </p:txBody>
      </p:sp>
      <p:grpSp>
        <p:nvGrpSpPr>
          <p:cNvPr id="5" name="Grupo 4">
            <a:extLst>
              <a:ext uri="{FF2B5EF4-FFF2-40B4-BE49-F238E27FC236}">
                <a16:creationId xmlns:a16="http://schemas.microsoft.com/office/drawing/2014/main" id="{CA78170F-6F0A-0B3D-D583-F23673960E2B}"/>
              </a:ext>
            </a:extLst>
          </p:cNvPr>
          <p:cNvGrpSpPr>
            <a:grpSpLocks noChangeAspect="1"/>
          </p:cNvGrpSpPr>
          <p:nvPr/>
        </p:nvGrpSpPr>
        <p:grpSpPr>
          <a:xfrm rot="12330038">
            <a:off x="-4458813" y="3773374"/>
            <a:ext cx="6552000" cy="6282659"/>
            <a:chOff x="3539661" y="977748"/>
            <a:chExt cx="5112678" cy="4902505"/>
          </a:xfrm>
        </p:grpSpPr>
        <p:pic>
          <p:nvPicPr>
            <p:cNvPr id="6" name="Imagen 5">
              <a:extLst>
                <a:ext uri="{FF2B5EF4-FFF2-40B4-BE49-F238E27FC236}">
                  <a16:creationId xmlns:a16="http://schemas.microsoft.com/office/drawing/2014/main" id="{A6613085-CBC7-8093-34B5-05267C86B9B1}"/>
                </a:ext>
              </a:extLst>
            </p:cNvPr>
            <p:cNvPicPr>
              <a:picLocks noChangeAspect="1"/>
            </p:cNvPicPr>
            <p:nvPr/>
          </p:nvPicPr>
          <p:blipFill>
            <a:blip r:embed="rId3">
              <a:extLst>
                <a:ext uri="{28A0092B-C50C-407E-A947-70E740481C1C}">
                  <a14:useLocalDpi xmlns:a14="http://schemas.microsoft.com/office/drawing/2010/main" val="0"/>
                </a:ext>
              </a:extLst>
            </a:blip>
            <a:srcRect l="41649" r="3741"/>
            <a:stretch>
              <a:fillRect/>
            </a:stretch>
          </p:blipFill>
          <p:spPr>
            <a:xfrm>
              <a:off x="7030610" y="1677742"/>
              <a:ext cx="1273830" cy="1751258"/>
            </a:xfrm>
            <a:custGeom>
              <a:avLst/>
              <a:gdLst>
                <a:gd name="connsiteX0" fmla="*/ 401477 w 1273830"/>
                <a:gd name="connsiteY0" fmla="*/ 0 h 1751258"/>
                <a:gd name="connsiteX1" fmla="*/ 427231 w 1273830"/>
                <a:gd name="connsiteY1" fmla="*/ 0 h 1751258"/>
                <a:gd name="connsiteX2" fmla="*/ 604944 w 1273830"/>
                <a:gd name="connsiteY2" fmla="*/ 157995 h 1751258"/>
                <a:gd name="connsiteX3" fmla="*/ 1259132 w 1273830"/>
                <a:gd name="connsiteY3" fmla="*/ 1505660 h 1751258"/>
                <a:gd name="connsiteX4" fmla="*/ 1273830 w 1273830"/>
                <a:gd name="connsiteY4" fmla="*/ 1751258 h 1751258"/>
                <a:gd name="connsiteX5" fmla="*/ 617072 w 1273830"/>
                <a:gd name="connsiteY5" fmla="*/ 1751258 h 1751258"/>
                <a:gd name="connsiteX6" fmla="*/ 617728 w 1273830"/>
                <a:gd name="connsiteY6" fmla="*/ 1726860 h 1751258"/>
                <a:gd name="connsiteX7" fmla="*/ 576967 w 1273830"/>
                <a:gd name="connsiteY7" fmla="*/ 1404898 h 1751258"/>
                <a:gd name="connsiteX8" fmla="*/ 105393 w 1273830"/>
                <a:gd name="connsiteY8" fmla="*/ 594694 h 1751258"/>
                <a:gd name="connsiteX9" fmla="*/ 0 w 1273830"/>
                <a:gd name="connsiteY9" fmla="*/ 506673 h 175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3830" h="1751258">
                  <a:moveTo>
                    <a:pt x="401477" y="0"/>
                  </a:moveTo>
                  <a:lnTo>
                    <a:pt x="427231" y="0"/>
                  </a:lnTo>
                  <a:lnTo>
                    <a:pt x="604944" y="157995"/>
                  </a:lnTo>
                  <a:cubicBezTo>
                    <a:pt x="968753" y="520386"/>
                    <a:pt x="1199452" y="995638"/>
                    <a:pt x="1259132" y="1505660"/>
                  </a:cubicBezTo>
                  <a:lnTo>
                    <a:pt x="1273830" y="1751258"/>
                  </a:lnTo>
                  <a:lnTo>
                    <a:pt x="617072" y="1751258"/>
                  </a:lnTo>
                  <a:lnTo>
                    <a:pt x="617728" y="1726860"/>
                  </a:lnTo>
                  <a:cubicBezTo>
                    <a:pt x="615228" y="1620394"/>
                    <a:pt x="601913" y="1512643"/>
                    <a:pt x="576967" y="1404898"/>
                  </a:cubicBezTo>
                  <a:cubicBezTo>
                    <a:pt x="502129" y="1081664"/>
                    <a:pt x="333238" y="804386"/>
                    <a:pt x="105393" y="594694"/>
                  </a:cubicBezTo>
                  <a:lnTo>
                    <a:pt x="0" y="506673"/>
                  </a:lnTo>
                  <a:close/>
                </a:path>
              </a:pathLst>
            </a:custGeom>
          </p:spPr>
        </p:pic>
        <p:pic>
          <p:nvPicPr>
            <p:cNvPr id="9" name="Imagen 8">
              <a:extLst>
                <a:ext uri="{FF2B5EF4-FFF2-40B4-BE49-F238E27FC236}">
                  <a16:creationId xmlns:a16="http://schemas.microsoft.com/office/drawing/2014/main" id="{AD4711F3-32C1-177F-6168-388077F94B99}"/>
                </a:ext>
              </a:extLst>
            </p:cNvPr>
            <p:cNvPicPr>
              <a:picLocks noChangeAspect="1"/>
            </p:cNvPicPr>
            <p:nvPr/>
          </p:nvPicPr>
          <p:blipFill>
            <a:blip r:embed="rId4">
              <a:extLst>
                <a:ext uri="{28A0092B-C50C-407E-A947-70E740481C1C}">
                  <a14:useLocalDpi xmlns:a14="http://schemas.microsoft.com/office/drawing/2010/main" val="0"/>
                </a:ext>
              </a:extLst>
            </a:blip>
            <a:srcRect l="14293" t="14259" r="16800" b="21459"/>
            <a:stretch>
              <a:fillRect/>
            </a:stretch>
          </p:blipFill>
          <p:spPr>
            <a:xfrm rot="15378051">
              <a:off x="4151860" y="1178185"/>
              <a:ext cx="1273364" cy="1781813"/>
            </a:xfrm>
            <a:custGeom>
              <a:avLst/>
              <a:gdLst>
                <a:gd name="connsiteX0" fmla="*/ 421665 w 1273364"/>
                <a:gd name="connsiteY0" fmla="*/ 0 h 1781813"/>
                <a:gd name="connsiteX1" fmla="*/ 1273355 w 1273364"/>
                <a:gd name="connsiteY1" fmla="*/ 1781813 h 1781813"/>
                <a:gd name="connsiteX2" fmla="*/ 609766 w 1273364"/>
                <a:gd name="connsiteY2" fmla="*/ 1779880 h 1781813"/>
                <a:gd name="connsiteX3" fmla="*/ 610263 w 1273364"/>
                <a:gd name="connsiteY3" fmla="*/ 1762584 h 1781813"/>
                <a:gd name="connsiteX4" fmla="*/ 0 w 1273364"/>
                <a:gd name="connsiteY4" fmla="*/ 525603 h 17818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3364" h="1781813">
                  <a:moveTo>
                    <a:pt x="421665" y="0"/>
                  </a:moveTo>
                  <a:cubicBezTo>
                    <a:pt x="961897" y="433401"/>
                    <a:pt x="1275374" y="1089221"/>
                    <a:pt x="1273355" y="1781813"/>
                  </a:cubicBezTo>
                  <a:lnTo>
                    <a:pt x="609766" y="1779880"/>
                  </a:lnTo>
                  <a:lnTo>
                    <a:pt x="610263" y="1762584"/>
                  </a:lnTo>
                  <a:cubicBezTo>
                    <a:pt x="601293" y="1298934"/>
                    <a:pt x="392556" y="840532"/>
                    <a:pt x="0" y="525603"/>
                  </a:cubicBezTo>
                  <a:close/>
                </a:path>
              </a:pathLst>
            </a:custGeom>
          </p:spPr>
        </p:pic>
        <p:pic>
          <p:nvPicPr>
            <p:cNvPr id="10" name="Imagen 9">
              <a:extLst>
                <a:ext uri="{FF2B5EF4-FFF2-40B4-BE49-F238E27FC236}">
                  <a16:creationId xmlns:a16="http://schemas.microsoft.com/office/drawing/2014/main" id="{49E8B927-852A-3478-B2B6-2CE7110E8DD0}"/>
                </a:ext>
              </a:extLst>
            </p:cNvPr>
            <p:cNvPicPr>
              <a:picLocks noChangeAspect="1"/>
            </p:cNvPicPr>
            <p:nvPr/>
          </p:nvPicPr>
          <p:blipFill>
            <a:blip r:embed="rId5">
              <a:extLst>
                <a:ext uri="{28A0092B-C50C-407E-A947-70E740481C1C}">
                  <a14:useLocalDpi xmlns:a14="http://schemas.microsoft.com/office/drawing/2010/main" val="0"/>
                </a:ext>
              </a:extLst>
            </a:blip>
            <a:srcRect l="16441" t="27" r="30365" b="43931"/>
            <a:stretch>
              <a:fillRect/>
            </a:stretch>
          </p:blipFill>
          <p:spPr>
            <a:xfrm rot="12295098">
              <a:off x="3539661" y="2673187"/>
              <a:ext cx="1267965" cy="1781128"/>
            </a:xfrm>
            <a:custGeom>
              <a:avLst/>
              <a:gdLst>
                <a:gd name="connsiteX0" fmla="*/ 414837 w 1267965"/>
                <a:gd name="connsiteY0" fmla="*/ 0 h 1781128"/>
                <a:gd name="connsiteX1" fmla="*/ 1267960 w 1267965"/>
                <a:gd name="connsiteY1" fmla="*/ 1781128 h 1781128"/>
                <a:gd name="connsiteX2" fmla="*/ 594121 w 1267965"/>
                <a:gd name="connsiteY2" fmla="*/ 1779706 h 1781128"/>
                <a:gd name="connsiteX3" fmla="*/ 13780 w 1267965"/>
                <a:gd name="connsiteY3" fmla="*/ 528409 h 1781128"/>
                <a:gd name="connsiteX4" fmla="*/ 0 w 1267965"/>
                <a:gd name="connsiteY4" fmla="*/ 517943 h 1781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7965" h="1781128">
                  <a:moveTo>
                    <a:pt x="414837" y="0"/>
                  </a:moveTo>
                  <a:cubicBezTo>
                    <a:pt x="955417" y="432967"/>
                    <a:pt x="1269421" y="1088534"/>
                    <a:pt x="1267960" y="1781128"/>
                  </a:cubicBezTo>
                  <a:lnTo>
                    <a:pt x="594121" y="1779706"/>
                  </a:lnTo>
                  <a:cubicBezTo>
                    <a:pt x="595183" y="1276438"/>
                    <a:pt x="369193" y="826292"/>
                    <a:pt x="13780" y="528409"/>
                  </a:cubicBezTo>
                  <a:lnTo>
                    <a:pt x="0" y="517943"/>
                  </a:lnTo>
                  <a:close/>
                </a:path>
              </a:pathLst>
            </a:custGeom>
          </p:spPr>
        </p:pic>
        <p:pic>
          <p:nvPicPr>
            <p:cNvPr id="11" name="Imagen 10">
              <a:extLst>
                <a:ext uri="{FF2B5EF4-FFF2-40B4-BE49-F238E27FC236}">
                  <a16:creationId xmlns:a16="http://schemas.microsoft.com/office/drawing/2014/main" id="{395237CE-2D05-0C69-AC83-7A9E85DEF912}"/>
                </a:ext>
              </a:extLst>
            </p:cNvPr>
            <p:cNvPicPr>
              <a:picLocks noChangeAspect="1"/>
            </p:cNvPicPr>
            <p:nvPr/>
          </p:nvPicPr>
          <p:blipFill>
            <a:blip r:embed="rId6">
              <a:extLst>
                <a:ext uri="{28A0092B-C50C-407E-A947-70E740481C1C}">
                  <a14:useLocalDpi xmlns:a14="http://schemas.microsoft.com/office/drawing/2010/main" val="0"/>
                </a:ext>
              </a:extLst>
            </a:blip>
            <a:srcRect l="14815" t="25588" r="6107" b="24373"/>
            <a:stretch>
              <a:fillRect/>
            </a:stretch>
          </p:blipFill>
          <p:spPr>
            <a:xfrm rot="12845660">
              <a:off x="3906885" y="4462820"/>
              <a:ext cx="1970551" cy="872840"/>
            </a:xfrm>
            <a:custGeom>
              <a:avLst/>
              <a:gdLst>
                <a:gd name="connsiteX0" fmla="*/ 0 w 1970551"/>
                <a:gd name="connsiteY0" fmla="*/ 164418 h 872840"/>
                <a:gd name="connsiteX1" fmla="*/ 1970551 w 1970551"/>
                <a:gd name="connsiteY1" fmla="*/ 295370 h 872840"/>
                <a:gd name="connsiteX2" fmla="*/ 1643619 w 1970551"/>
                <a:gd name="connsiteY2" fmla="*/ 872840 h 872840"/>
                <a:gd name="connsiteX3" fmla="*/ 1522422 w 1970551"/>
                <a:gd name="connsiteY3" fmla="*/ 808287 h 872840"/>
                <a:gd name="connsiteX4" fmla="*/ 594348 w 1970551"/>
                <a:gd name="connsiteY4" fmla="*/ 676033 h 872840"/>
                <a:gd name="connsiteX5" fmla="*/ 280692 w 1970551"/>
                <a:gd name="connsiteY5" fmla="*/ 759349 h 872840"/>
                <a:gd name="connsiteX6" fmla="*/ 245501 w 1970551"/>
                <a:gd name="connsiteY6" fmla="*/ 774745 h 872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70551" h="872840">
                  <a:moveTo>
                    <a:pt x="0" y="164418"/>
                  </a:moveTo>
                  <a:cubicBezTo>
                    <a:pt x="642558" y="-94048"/>
                    <a:pt x="1367845" y="-45849"/>
                    <a:pt x="1970551" y="295370"/>
                  </a:cubicBezTo>
                  <a:lnTo>
                    <a:pt x="1643619" y="872840"/>
                  </a:lnTo>
                  <a:lnTo>
                    <a:pt x="1522422" y="808287"/>
                  </a:lnTo>
                  <a:cubicBezTo>
                    <a:pt x="1242436" y="676028"/>
                    <a:pt x="921998" y="623815"/>
                    <a:pt x="594348" y="676033"/>
                  </a:cubicBezTo>
                  <a:cubicBezTo>
                    <a:pt x="485131" y="693439"/>
                    <a:pt x="380282" y="721625"/>
                    <a:pt x="280692" y="759349"/>
                  </a:cubicBezTo>
                  <a:lnTo>
                    <a:pt x="245501" y="774745"/>
                  </a:lnTo>
                  <a:close/>
                </a:path>
              </a:pathLst>
            </a:custGeom>
          </p:spPr>
        </p:pic>
        <p:pic>
          <p:nvPicPr>
            <p:cNvPr id="12" name="Imagen 11">
              <a:extLst>
                <a:ext uri="{FF2B5EF4-FFF2-40B4-BE49-F238E27FC236}">
                  <a16:creationId xmlns:a16="http://schemas.microsoft.com/office/drawing/2014/main" id="{28374F12-BCB7-51DF-8C53-AE422CF77008}"/>
                </a:ext>
              </a:extLst>
            </p:cNvPr>
            <p:cNvPicPr>
              <a:picLocks noChangeAspect="1"/>
            </p:cNvPicPr>
            <p:nvPr/>
          </p:nvPicPr>
          <p:blipFill>
            <a:blip r:embed="rId7">
              <a:extLst>
                <a:ext uri="{28A0092B-C50C-407E-A947-70E740481C1C}">
                  <a14:useLocalDpi xmlns:a14="http://schemas.microsoft.com/office/drawing/2010/main" val="0"/>
                </a:ext>
              </a:extLst>
            </a:blip>
            <a:srcRect l="29757" t="493" r="30904" b="1689"/>
            <a:stretch>
              <a:fillRect/>
            </a:stretch>
          </p:blipFill>
          <p:spPr>
            <a:xfrm rot="6136372">
              <a:off x="5920654" y="4351821"/>
              <a:ext cx="1277856" cy="1779007"/>
            </a:xfrm>
            <a:custGeom>
              <a:avLst/>
              <a:gdLst>
                <a:gd name="connsiteX0" fmla="*/ 418159 w 1277856"/>
                <a:gd name="connsiteY0" fmla="*/ 0 h 1779007"/>
                <a:gd name="connsiteX1" fmla="*/ 1277856 w 1277856"/>
                <a:gd name="connsiteY1" fmla="*/ 1777964 h 1779007"/>
                <a:gd name="connsiteX2" fmla="*/ 620004 w 1277856"/>
                <a:gd name="connsiteY2" fmla="*/ 1779007 h 1779007"/>
                <a:gd name="connsiteX3" fmla="*/ 616209 w 1277856"/>
                <a:gd name="connsiteY3" fmla="*/ 1658847 h 1779007"/>
                <a:gd name="connsiteX4" fmla="*/ 66393 w 1277856"/>
                <a:gd name="connsiteY4" fmla="*/ 578381 h 1779007"/>
                <a:gd name="connsiteX5" fmla="*/ 0 w 1277856"/>
                <a:gd name="connsiteY5" fmla="*/ 526062 h 177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77856" h="1779007">
                  <a:moveTo>
                    <a:pt x="418159" y="0"/>
                  </a:moveTo>
                  <a:cubicBezTo>
                    <a:pt x="960335" y="430967"/>
                    <a:pt x="1276758" y="1085370"/>
                    <a:pt x="1277856" y="1777964"/>
                  </a:cubicBezTo>
                  <a:lnTo>
                    <a:pt x="620004" y="1779007"/>
                  </a:lnTo>
                  <a:lnTo>
                    <a:pt x="616209" y="1658847"/>
                  </a:lnTo>
                  <a:cubicBezTo>
                    <a:pt x="581786" y="1239568"/>
                    <a:pt x="380986" y="851956"/>
                    <a:pt x="66393" y="578381"/>
                  </a:cubicBezTo>
                  <a:lnTo>
                    <a:pt x="0" y="526062"/>
                  </a:lnTo>
                  <a:close/>
                </a:path>
              </a:pathLst>
            </a:custGeom>
          </p:spPr>
        </p:pic>
        <p:pic>
          <p:nvPicPr>
            <p:cNvPr id="13" name="Imagen 12">
              <a:extLst>
                <a:ext uri="{FF2B5EF4-FFF2-40B4-BE49-F238E27FC236}">
                  <a16:creationId xmlns:a16="http://schemas.microsoft.com/office/drawing/2014/main" id="{8563D031-2643-A768-88DB-48867C6DE2F0}"/>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rcRect l="37901" t="2169" r="23725" b="372"/>
            <a:stretch>
              <a:fillRect/>
            </a:stretch>
          </p:blipFill>
          <p:spPr>
            <a:xfrm rot="2987903">
              <a:off x="7128138" y="3260183"/>
              <a:ext cx="1255077" cy="1793324"/>
            </a:xfrm>
            <a:custGeom>
              <a:avLst/>
              <a:gdLst>
                <a:gd name="connsiteX0" fmla="*/ 427704 w 1255077"/>
                <a:gd name="connsiteY0" fmla="*/ 0 h 1793324"/>
                <a:gd name="connsiteX1" fmla="*/ 1254761 w 1255077"/>
                <a:gd name="connsiteY1" fmla="*/ 1793324 h 1793324"/>
                <a:gd name="connsiteX2" fmla="*/ 582843 w 1255077"/>
                <a:gd name="connsiteY2" fmla="*/ 1782122 h 1793324"/>
                <a:gd name="connsiteX3" fmla="*/ 583743 w 1255077"/>
                <a:gd name="connsiteY3" fmla="*/ 1709798 h 1793324"/>
                <a:gd name="connsiteX4" fmla="*/ 433974 w 1255077"/>
                <a:gd name="connsiteY4" fmla="*/ 1084462 h 1793324"/>
                <a:gd name="connsiteX5" fmla="*/ 55564 w 1255077"/>
                <a:gd name="connsiteY5" fmla="*/ 564575 h 1793324"/>
                <a:gd name="connsiteX6" fmla="*/ 0 w 1255077"/>
                <a:gd name="connsiteY6" fmla="*/ 518332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5077" h="1793324">
                  <a:moveTo>
                    <a:pt x="427704" y="0"/>
                  </a:moveTo>
                  <a:cubicBezTo>
                    <a:pt x="961897" y="440792"/>
                    <a:pt x="1266305" y="1100845"/>
                    <a:pt x="1254761" y="1793324"/>
                  </a:cubicBezTo>
                  <a:lnTo>
                    <a:pt x="582843" y="1782122"/>
                  </a:lnTo>
                  <a:lnTo>
                    <a:pt x="583743" y="1709798"/>
                  </a:lnTo>
                  <a:cubicBezTo>
                    <a:pt x="576187" y="1499849"/>
                    <a:pt x="527651" y="1287576"/>
                    <a:pt x="433974" y="1084462"/>
                  </a:cubicBezTo>
                  <a:cubicBezTo>
                    <a:pt x="340297" y="881347"/>
                    <a:pt x="210349" y="706622"/>
                    <a:pt x="55564" y="564575"/>
                  </a:cubicBezTo>
                  <a:lnTo>
                    <a:pt x="0" y="518332"/>
                  </a:lnTo>
                  <a:close/>
                </a:path>
              </a:pathLst>
            </a:custGeom>
          </p:spPr>
        </p:pic>
        <p:pic>
          <p:nvPicPr>
            <p:cNvPr id="14" name="Imagen 13">
              <a:extLst>
                <a:ext uri="{FF2B5EF4-FFF2-40B4-BE49-F238E27FC236}">
                  <a16:creationId xmlns:a16="http://schemas.microsoft.com/office/drawing/2014/main" id="{00E45581-E4E3-E68E-F3DC-E7680C3F4AC6}"/>
                </a:ext>
              </a:extLst>
            </p:cNvPr>
            <p:cNvPicPr>
              <a:picLocks noChangeAspect="1"/>
            </p:cNvPicPr>
            <p:nvPr/>
          </p:nvPicPr>
          <p:blipFill>
            <a:blip r:embed="rId10">
              <a:extLst>
                <a:ext uri="{28A0092B-C50C-407E-A947-70E740481C1C}">
                  <a14:useLocalDpi xmlns:a14="http://schemas.microsoft.com/office/drawing/2010/main" val="0"/>
                </a:ext>
              </a:extLst>
            </a:blip>
            <a:srcRect l="59626" t="4305" r="156" b="1556"/>
            <a:stretch>
              <a:fillRect/>
            </a:stretch>
          </p:blipFill>
          <p:spPr>
            <a:xfrm rot="18466978">
              <a:off x="5707421" y="721304"/>
              <a:ext cx="1268126" cy="1781014"/>
            </a:xfrm>
            <a:custGeom>
              <a:avLst/>
              <a:gdLst>
                <a:gd name="connsiteX0" fmla="*/ 414768 w 1268126"/>
                <a:gd name="connsiteY0" fmla="*/ 0 h 1781014"/>
                <a:gd name="connsiteX1" fmla="*/ 1268122 w 1268126"/>
                <a:gd name="connsiteY1" fmla="*/ 1781014 h 1781014"/>
                <a:gd name="connsiteX2" fmla="*/ 610271 w 1268126"/>
                <a:gd name="connsiteY2" fmla="*/ 1779713 h 1781014"/>
                <a:gd name="connsiteX3" fmla="*/ 611499 w 1268126"/>
                <a:gd name="connsiteY3" fmla="*/ 1741319 h 1781014"/>
                <a:gd name="connsiteX4" fmla="*/ 572380 w 1268126"/>
                <a:gd name="connsiteY4" fmla="*/ 1419154 h 1781014"/>
                <a:gd name="connsiteX5" fmla="*/ 104943 w 1268126"/>
                <a:gd name="connsiteY5" fmla="*/ 606556 h 1781014"/>
                <a:gd name="connsiteX6" fmla="*/ 0 w 1268126"/>
                <a:gd name="connsiteY6" fmla="*/ 517998 h 1781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8126" h="1781014">
                  <a:moveTo>
                    <a:pt x="414768" y="0"/>
                  </a:moveTo>
                  <a:cubicBezTo>
                    <a:pt x="955404" y="432896"/>
                    <a:pt x="1269492" y="1088422"/>
                    <a:pt x="1268122" y="1781014"/>
                  </a:cubicBezTo>
                  <a:lnTo>
                    <a:pt x="610271" y="1779713"/>
                  </a:lnTo>
                  <a:lnTo>
                    <a:pt x="611499" y="1741319"/>
                  </a:lnTo>
                  <a:cubicBezTo>
                    <a:pt x="609542" y="1634842"/>
                    <a:pt x="596776" y="1527024"/>
                    <a:pt x="572380" y="1419154"/>
                  </a:cubicBezTo>
                  <a:cubicBezTo>
                    <a:pt x="499191" y="1095542"/>
                    <a:pt x="331716" y="817407"/>
                    <a:pt x="104943" y="606556"/>
                  </a:cubicBezTo>
                  <a:lnTo>
                    <a:pt x="0" y="517998"/>
                  </a:lnTo>
                  <a:close/>
                </a:path>
              </a:pathLst>
            </a:custGeom>
          </p:spPr>
        </p:pic>
      </p:grpSp>
      <p:pic>
        <p:nvPicPr>
          <p:cNvPr id="15" name="Grafik 13">
            <a:extLst>
              <a:ext uri="{FF2B5EF4-FFF2-40B4-BE49-F238E27FC236}">
                <a16:creationId xmlns:a16="http://schemas.microsoft.com/office/drawing/2014/main" id="{829FE14B-BC80-8B1B-84DF-DD9722105F22}"/>
              </a:ext>
            </a:extLst>
          </p:cNvPr>
          <p:cNvPicPr>
            <a:picLocks noChangeAspect="1"/>
          </p:cNvPicPr>
          <p:nvPr/>
        </p:nvPicPr>
        <p:blipFill>
          <a:blip r:embed="rId11">
            <a:extLst>
              <a:ext uri="{28A0092B-C50C-407E-A947-70E740481C1C}">
                <a14:useLocalDpi xmlns:a14="http://schemas.microsoft.com/office/drawing/2010/main" val="0"/>
              </a:ext>
              <a:ext uri="{837473B0-CC2E-450A-ABE3-18F120FF3D39}">
                <a1611:picAttrSrcUrl xmlns:a1611="http://schemas.microsoft.com/office/drawing/2016/11/main" r:id="rId12"/>
              </a:ext>
            </a:extLst>
          </a:blip>
          <a:stretch>
            <a:fillRect/>
          </a:stretch>
        </p:blipFill>
        <p:spPr>
          <a:xfrm rot="18446724">
            <a:off x="10935959" y="768670"/>
            <a:ext cx="5309023" cy="4100667"/>
          </a:xfrm>
          <a:prstGeom prst="rect">
            <a:avLst/>
          </a:prstGeom>
        </p:spPr>
      </p:pic>
      <p:sp>
        <p:nvSpPr>
          <p:cNvPr id="16" name="Inhaltsplatzhalter 15">
            <a:extLst>
              <a:ext uri="{FF2B5EF4-FFF2-40B4-BE49-F238E27FC236}">
                <a16:creationId xmlns:a16="http://schemas.microsoft.com/office/drawing/2014/main" id="{A4181E5E-2D19-DA83-8858-70B58CAE197C}"/>
              </a:ext>
            </a:extLst>
          </p:cNvPr>
          <p:cNvSpPr>
            <a:spLocks noGrp="1"/>
          </p:cNvSpPr>
          <p:nvPr>
            <p:ph idx="4294967295"/>
          </p:nvPr>
        </p:nvSpPr>
        <p:spPr>
          <a:xfrm>
            <a:off x="220362" y="1327648"/>
            <a:ext cx="11362038" cy="4658286"/>
          </a:xfrm>
          <a:prstGeom prst="rect">
            <a:avLst/>
          </a:prstGeom>
        </p:spPr>
        <p:txBody>
          <a:bodyPr/>
          <a:lstStyle/>
          <a:p>
            <a:endParaRPr lang="de-DE"/>
          </a:p>
        </p:txBody>
      </p:sp>
      <p:sp>
        <p:nvSpPr>
          <p:cNvPr id="17" name="Textplatzhalter 16">
            <a:extLst>
              <a:ext uri="{FF2B5EF4-FFF2-40B4-BE49-F238E27FC236}">
                <a16:creationId xmlns:a16="http://schemas.microsoft.com/office/drawing/2014/main" id="{9BA21898-B417-1C0A-BC64-F2CE7252C0F6}"/>
              </a:ext>
            </a:extLst>
          </p:cNvPr>
          <p:cNvSpPr>
            <a:spLocks noGrp="1"/>
          </p:cNvSpPr>
          <p:nvPr>
            <p:ph type="body" sz="quarter" idx="13"/>
          </p:nvPr>
        </p:nvSpPr>
        <p:spPr/>
        <p:txBody>
          <a:bodyPr/>
          <a:lstStyle/>
          <a:p>
            <a:endParaRPr lang="de-DE"/>
          </a:p>
        </p:txBody>
      </p:sp>
    </p:spTree>
    <p:extLst>
      <p:ext uri="{BB962C8B-B14F-4D97-AF65-F5344CB8AC3E}">
        <p14:creationId xmlns:p14="http://schemas.microsoft.com/office/powerpoint/2010/main" val="41122663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6DF416-5A0A-2F55-66C8-FD41F683437C}"/>
            </a:ext>
          </a:extLst>
        </p:cNvPr>
        <p:cNvGrpSpPr/>
        <p:nvPr/>
      </p:nvGrpSpPr>
      <p:grpSpPr>
        <a:xfrm>
          <a:off x="0" y="0"/>
          <a:ext cx="0" cy="0"/>
          <a:chOff x="0" y="0"/>
          <a:chExt cx="0" cy="0"/>
        </a:xfrm>
      </p:grpSpPr>
      <p:sp>
        <p:nvSpPr>
          <p:cNvPr id="2" name="Textfeld 1">
            <a:extLst>
              <a:ext uri="{FF2B5EF4-FFF2-40B4-BE49-F238E27FC236}">
                <a16:creationId xmlns:a16="http://schemas.microsoft.com/office/drawing/2014/main" id="{467E226B-C308-C099-7C67-4834D5D198DF}"/>
              </a:ext>
            </a:extLst>
          </p:cNvPr>
          <p:cNvSpPr txBox="1"/>
          <p:nvPr/>
        </p:nvSpPr>
        <p:spPr>
          <a:xfrm>
            <a:off x="-1230467" y="1328"/>
            <a:ext cx="9042346" cy="553998"/>
          </a:xfrm>
          <a:prstGeom prst="rect">
            <a:avLst/>
          </a:prstGeom>
          <a:noFill/>
        </p:spPr>
        <p:txBody>
          <a:bodyPr wrap="square" rtlCol="0">
            <a:spAutoFit/>
          </a:bodyPr>
          <a:lstStyle/>
          <a:p>
            <a:pPr algn="ctr"/>
            <a:r>
              <a:rPr lang="de-DE" sz="3000" dirty="0">
                <a:latin typeface="Arial Black" panose="020B0A04020102020204" pitchFamily="34" charset="0"/>
              </a:rPr>
              <a:t>Multi-Faktor Authentifizierung</a:t>
            </a:r>
            <a:endParaRPr lang="es-MX" sz="3000" dirty="0">
              <a:latin typeface="Arial Black" panose="020B0A04020102020204" pitchFamily="34" charset="0"/>
            </a:endParaRPr>
          </a:p>
        </p:txBody>
      </p:sp>
      <p:grpSp>
        <p:nvGrpSpPr>
          <p:cNvPr id="5" name="Grupo 4">
            <a:extLst>
              <a:ext uri="{FF2B5EF4-FFF2-40B4-BE49-F238E27FC236}">
                <a16:creationId xmlns:a16="http://schemas.microsoft.com/office/drawing/2014/main" id="{6E270A79-D287-5BC6-6572-1E54A851C394}"/>
              </a:ext>
            </a:extLst>
          </p:cNvPr>
          <p:cNvGrpSpPr>
            <a:grpSpLocks noChangeAspect="1"/>
          </p:cNvGrpSpPr>
          <p:nvPr/>
        </p:nvGrpSpPr>
        <p:grpSpPr>
          <a:xfrm rot="12330038">
            <a:off x="-4458813" y="3773374"/>
            <a:ext cx="6552000" cy="6282659"/>
            <a:chOff x="3539661" y="977748"/>
            <a:chExt cx="5112678" cy="4902505"/>
          </a:xfrm>
        </p:grpSpPr>
        <p:pic>
          <p:nvPicPr>
            <p:cNvPr id="6" name="Imagen 5">
              <a:extLst>
                <a:ext uri="{FF2B5EF4-FFF2-40B4-BE49-F238E27FC236}">
                  <a16:creationId xmlns:a16="http://schemas.microsoft.com/office/drawing/2014/main" id="{72B841F8-FEEA-6E8D-D550-9E68DF2E0FCA}"/>
                </a:ext>
              </a:extLst>
            </p:cNvPr>
            <p:cNvPicPr>
              <a:picLocks noChangeAspect="1"/>
            </p:cNvPicPr>
            <p:nvPr/>
          </p:nvPicPr>
          <p:blipFill>
            <a:blip r:embed="rId3">
              <a:extLst>
                <a:ext uri="{28A0092B-C50C-407E-A947-70E740481C1C}">
                  <a14:useLocalDpi xmlns:a14="http://schemas.microsoft.com/office/drawing/2010/main" val="0"/>
                </a:ext>
              </a:extLst>
            </a:blip>
            <a:srcRect l="41649" r="3741"/>
            <a:stretch>
              <a:fillRect/>
            </a:stretch>
          </p:blipFill>
          <p:spPr>
            <a:xfrm>
              <a:off x="7030610" y="1677742"/>
              <a:ext cx="1273830" cy="1751258"/>
            </a:xfrm>
            <a:custGeom>
              <a:avLst/>
              <a:gdLst>
                <a:gd name="connsiteX0" fmla="*/ 401477 w 1273830"/>
                <a:gd name="connsiteY0" fmla="*/ 0 h 1751258"/>
                <a:gd name="connsiteX1" fmla="*/ 427231 w 1273830"/>
                <a:gd name="connsiteY1" fmla="*/ 0 h 1751258"/>
                <a:gd name="connsiteX2" fmla="*/ 604944 w 1273830"/>
                <a:gd name="connsiteY2" fmla="*/ 157995 h 1751258"/>
                <a:gd name="connsiteX3" fmla="*/ 1259132 w 1273830"/>
                <a:gd name="connsiteY3" fmla="*/ 1505660 h 1751258"/>
                <a:gd name="connsiteX4" fmla="*/ 1273830 w 1273830"/>
                <a:gd name="connsiteY4" fmla="*/ 1751258 h 1751258"/>
                <a:gd name="connsiteX5" fmla="*/ 617072 w 1273830"/>
                <a:gd name="connsiteY5" fmla="*/ 1751258 h 1751258"/>
                <a:gd name="connsiteX6" fmla="*/ 617728 w 1273830"/>
                <a:gd name="connsiteY6" fmla="*/ 1726860 h 1751258"/>
                <a:gd name="connsiteX7" fmla="*/ 576967 w 1273830"/>
                <a:gd name="connsiteY7" fmla="*/ 1404898 h 1751258"/>
                <a:gd name="connsiteX8" fmla="*/ 105393 w 1273830"/>
                <a:gd name="connsiteY8" fmla="*/ 594694 h 1751258"/>
                <a:gd name="connsiteX9" fmla="*/ 0 w 1273830"/>
                <a:gd name="connsiteY9" fmla="*/ 506673 h 175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3830" h="1751258">
                  <a:moveTo>
                    <a:pt x="401477" y="0"/>
                  </a:moveTo>
                  <a:lnTo>
                    <a:pt x="427231" y="0"/>
                  </a:lnTo>
                  <a:lnTo>
                    <a:pt x="604944" y="157995"/>
                  </a:lnTo>
                  <a:cubicBezTo>
                    <a:pt x="968753" y="520386"/>
                    <a:pt x="1199452" y="995638"/>
                    <a:pt x="1259132" y="1505660"/>
                  </a:cubicBezTo>
                  <a:lnTo>
                    <a:pt x="1273830" y="1751258"/>
                  </a:lnTo>
                  <a:lnTo>
                    <a:pt x="617072" y="1751258"/>
                  </a:lnTo>
                  <a:lnTo>
                    <a:pt x="617728" y="1726860"/>
                  </a:lnTo>
                  <a:cubicBezTo>
                    <a:pt x="615228" y="1620394"/>
                    <a:pt x="601913" y="1512643"/>
                    <a:pt x="576967" y="1404898"/>
                  </a:cubicBezTo>
                  <a:cubicBezTo>
                    <a:pt x="502129" y="1081664"/>
                    <a:pt x="333238" y="804386"/>
                    <a:pt x="105393" y="594694"/>
                  </a:cubicBezTo>
                  <a:lnTo>
                    <a:pt x="0" y="506673"/>
                  </a:lnTo>
                  <a:close/>
                </a:path>
              </a:pathLst>
            </a:custGeom>
          </p:spPr>
        </p:pic>
        <p:pic>
          <p:nvPicPr>
            <p:cNvPr id="9" name="Imagen 8">
              <a:extLst>
                <a:ext uri="{FF2B5EF4-FFF2-40B4-BE49-F238E27FC236}">
                  <a16:creationId xmlns:a16="http://schemas.microsoft.com/office/drawing/2014/main" id="{E9C7CE61-E957-2EAD-F83E-F912BC910692}"/>
                </a:ext>
              </a:extLst>
            </p:cNvPr>
            <p:cNvPicPr>
              <a:picLocks noChangeAspect="1"/>
            </p:cNvPicPr>
            <p:nvPr/>
          </p:nvPicPr>
          <p:blipFill>
            <a:blip r:embed="rId4">
              <a:extLst>
                <a:ext uri="{28A0092B-C50C-407E-A947-70E740481C1C}">
                  <a14:useLocalDpi xmlns:a14="http://schemas.microsoft.com/office/drawing/2010/main" val="0"/>
                </a:ext>
              </a:extLst>
            </a:blip>
            <a:srcRect l="14293" t="14259" r="16800" b="21459"/>
            <a:stretch>
              <a:fillRect/>
            </a:stretch>
          </p:blipFill>
          <p:spPr>
            <a:xfrm rot="15378051">
              <a:off x="4151860" y="1178185"/>
              <a:ext cx="1273364" cy="1781813"/>
            </a:xfrm>
            <a:custGeom>
              <a:avLst/>
              <a:gdLst>
                <a:gd name="connsiteX0" fmla="*/ 421665 w 1273364"/>
                <a:gd name="connsiteY0" fmla="*/ 0 h 1781813"/>
                <a:gd name="connsiteX1" fmla="*/ 1273355 w 1273364"/>
                <a:gd name="connsiteY1" fmla="*/ 1781813 h 1781813"/>
                <a:gd name="connsiteX2" fmla="*/ 609766 w 1273364"/>
                <a:gd name="connsiteY2" fmla="*/ 1779880 h 1781813"/>
                <a:gd name="connsiteX3" fmla="*/ 610263 w 1273364"/>
                <a:gd name="connsiteY3" fmla="*/ 1762584 h 1781813"/>
                <a:gd name="connsiteX4" fmla="*/ 0 w 1273364"/>
                <a:gd name="connsiteY4" fmla="*/ 525603 h 17818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3364" h="1781813">
                  <a:moveTo>
                    <a:pt x="421665" y="0"/>
                  </a:moveTo>
                  <a:cubicBezTo>
                    <a:pt x="961897" y="433401"/>
                    <a:pt x="1275374" y="1089221"/>
                    <a:pt x="1273355" y="1781813"/>
                  </a:cubicBezTo>
                  <a:lnTo>
                    <a:pt x="609766" y="1779880"/>
                  </a:lnTo>
                  <a:lnTo>
                    <a:pt x="610263" y="1762584"/>
                  </a:lnTo>
                  <a:cubicBezTo>
                    <a:pt x="601293" y="1298934"/>
                    <a:pt x="392556" y="840532"/>
                    <a:pt x="0" y="525603"/>
                  </a:cubicBezTo>
                  <a:close/>
                </a:path>
              </a:pathLst>
            </a:custGeom>
          </p:spPr>
        </p:pic>
        <p:pic>
          <p:nvPicPr>
            <p:cNvPr id="10" name="Imagen 9">
              <a:extLst>
                <a:ext uri="{FF2B5EF4-FFF2-40B4-BE49-F238E27FC236}">
                  <a16:creationId xmlns:a16="http://schemas.microsoft.com/office/drawing/2014/main" id="{EAAFE690-E6B4-0976-6C0B-49C9AFC5BB12}"/>
                </a:ext>
              </a:extLst>
            </p:cNvPr>
            <p:cNvPicPr>
              <a:picLocks noChangeAspect="1"/>
            </p:cNvPicPr>
            <p:nvPr/>
          </p:nvPicPr>
          <p:blipFill>
            <a:blip r:embed="rId5">
              <a:extLst>
                <a:ext uri="{28A0092B-C50C-407E-A947-70E740481C1C}">
                  <a14:useLocalDpi xmlns:a14="http://schemas.microsoft.com/office/drawing/2010/main" val="0"/>
                </a:ext>
              </a:extLst>
            </a:blip>
            <a:srcRect l="16441" t="27" r="30365" b="43931"/>
            <a:stretch>
              <a:fillRect/>
            </a:stretch>
          </p:blipFill>
          <p:spPr>
            <a:xfrm rot="12295098">
              <a:off x="3539661" y="2673187"/>
              <a:ext cx="1267965" cy="1781128"/>
            </a:xfrm>
            <a:custGeom>
              <a:avLst/>
              <a:gdLst>
                <a:gd name="connsiteX0" fmla="*/ 414837 w 1267965"/>
                <a:gd name="connsiteY0" fmla="*/ 0 h 1781128"/>
                <a:gd name="connsiteX1" fmla="*/ 1267960 w 1267965"/>
                <a:gd name="connsiteY1" fmla="*/ 1781128 h 1781128"/>
                <a:gd name="connsiteX2" fmla="*/ 594121 w 1267965"/>
                <a:gd name="connsiteY2" fmla="*/ 1779706 h 1781128"/>
                <a:gd name="connsiteX3" fmla="*/ 13780 w 1267965"/>
                <a:gd name="connsiteY3" fmla="*/ 528409 h 1781128"/>
                <a:gd name="connsiteX4" fmla="*/ 0 w 1267965"/>
                <a:gd name="connsiteY4" fmla="*/ 517943 h 1781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7965" h="1781128">
                  <a:moveTo>
                    <a:pt x="414837" y="0"/>
                  </a:moveTo>
                  <a:cubicBezTo>
                    <a:pt x="955417" y="432967"/>
                    <a:pt x="1269421" y="1088534"/>
                    <a:pt x="1267960" y="1781128"/>
                  </a:cubicBezTo>
                  <a:lnTo>
                    <a:pt x="594121" y="1779706"/>
                  </a:lnTo>
                  <a:cubicBezTo>
                    <a:pt x="595183" y="1276438"/>
                    <a:pt x="369193" y="826292"/>
                    <a:pt x="13780" y="528409"/>
                  </a:cubicBezTo>
                  <a:lnTo>
                    <a:pt x="0" y="517943"/>
                  </a:lnTo>
                  <a:close/>
                </a:path>
              </a:pathLst>
            </a:custGeom>
          </p:spPr>
        </p:pic>
        <p:pic>
          <p:nvPicPr>
            <p:cNvPr id="11" name="Imagen 10">
              <a:extLst>
                <a:ext uri="{FF2B5EF4-FFF2-40B4-BE49-F238E27FC236}">
                  <a16:creationId xmlns:a16="http://schemas.microsoft.com/office/drawing/2014/main" id="{0A64E3F7-EE4B-A0AF-7FB4-43DFF38F1357}"/>
                </a:ext>
              </a:extLst>
            </p:cNvPr>
            <p:cNvPicPr>
              <a:picLocks noChangeAspect="1"/>
            </p:cNvPicPr>
            <p:nvPr/>
          </p:nvPicPr>
          <p:blipFill>
            <a:blip r:embed="rId6">
              <a:extLst>
                <a:ext uri="{28A0092B-C50C-407E-A947-70E740481C1C}">
                  <a14:useLocalDpi xmlns:a14="http://schemas.microsoft.com/office/drawing/2010/main" val="0"/>
                </a:ext>
              </a:extLst>
            </a:blip>
            <a:srcRect l="14815" t="25588" r="6107" b="24373"/>
            <a:stretch>
              <a:fillRect/>
            </a:stretch>
          </p:blipFill>
          <p:spPr>
            <a:xfrm rot="12845660">
              <a:off x="3906885" y="4462820"/>
              <a:ext cx="1970551" cy="872840"/>
            </a:xfrm>
            <a:custGeom>
              <a:avLst/>
              <a:gdLst>
                <a:gd name="connsiteX0" fmla="*/ 0 w 1970551"/>
                <a:gd name="connsiteY0" fmla="*/ 164418 h 872840"/>
                <a:gd name="connsiteX1" fmla="*/ 1970551 w 1970551"/>
                <a:gd name="connsiteY1" fmla="*/ 295370 h 872840"/>
                <a:gd name="connsiteX2" fmla="*/ 1643619 w 1970551"/>
                <a:gd name="connsiteY2" fmla="*/ 872840 h 872840"/>
                <a:gd name="connsiteX3" fmla="*/ 1522422 w 1970551"/>
                <a:gd name="connsiteY3" fmla="*/ 808287 h 872840"/>
                <a:gd name="connsiteX4" fmla="*/ 594348 w 1970551"/>
                <a:gd name="connsiteY4" fmla="*/ 676033 h 872840"/>
                <a:gd name="connsiteX5" fmla="*/ 280692 w 1970551"/>
                <a:gd name="connsiteY5" fmla="*/ 759349 h 872840"/>
                <a:gd name="connsiteX6" fmla="*/ 245501 w 1970551"/>
                <a:gd name="connsiteY6" fmla="*/ 774745 h 872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70551" h="872840">
                  <a:moveTo>
                    <a:pt x="0" y="164418"/>
                  </a:moveTo>
                  <a:cubicBezTo>
                    <a:pt x="642558" y="-94048"/>
                    <a:pt x="1367845" y="-45849"/>
                    <a:pt x="1970551" y="295370"/>
                  </a:cubicBezTo>
                  <a:lnTo>
                    <a:pt x="1643619" y="872840"/>
                  </a:lnTo>
                  <a:lnTo>
                    <a:pt x="1522422" y="808287"/>
                  </a:lnTo>
                  <a:cubicBezTo>
                    <a:pt x="1242436" y="676028"/>
                    <a:pt x="921998" y="623815"/>
                    <a:pt x="594348" y="676033"/>
                  </a:cubicBezTo>
                  <a:cubicBezTo>
                    <a:pt x="485131" y="693439"/>
                    <a:pt x="380282" y="721625"/>
                    <a:pt x="280692" y="759349"/>
                  </a:cubicBezTo>
                  <a:lnTo>
                    <a:pt x="245501" y="774745"/>
                  </a:lnTo>
                  <a:close/>
                </a:path>
              </a:pathLst>
            </a:custGeom>
          </p:spPr>
        </p:pic>
        <p:pic>
          <p:nvPicPr>
            <p:cNvPr id="12" name="Imagen 11">
              <a:extLst>
                <a:ext uri="{FF2B5EF4-FFF2-40B4-BE49-F238E27FC236}">
                  <a16:creationId xmlns:a16="http://schemas.microsoft.com/office/drawing/2014/main" id="{EF4966E1-BBC0-5CBA-6EB6-57E48057D363}"/>
                </a:ext>
              </a:extLst>
            </p:cNvPr>
            <p:cNvPicPr>
              <a:picLocks noChangeAspect="1"/>
            </p:cNvPicPr>
            <p:nvPr/>
          </p:nvPicPr>
          <p:blipFill>
            <a:blip r:embed="rId7">
              <a:extLst>
                <a:ext uri="{28A0092B-C50C-407E-A947-70E740481C1C}">
                  <a14:useLocalDpi xmlns:a14="http://schemas.microsoft.com/office/drawing/2010/main" val="0"/>
                </a:ext>
              </a:extLst>
            </a:blip>
            <a:srcRect l="29757" t="493" r="30904" b="1689"/>
            <a:stretch>
              <a:fillRect/>
            </a:stretch>
          </p:blipFill>
          <p:spPr>
            <a:xfrm rot="6136372">
              <a:off x="5920654" y="4351821"/>
              <a:ext cx="1277856" cy="1779007"/>
            </a:xfrm>
            <a:custGeom>
              <a:avLst/>
              <a:gdLst>
                <a:gd name="connsiteX0" fmla="*/ 418159 w 1277856"/>
                <a:gd name="connsiteY0" fmla="*/ 0 h 1779007"/>
                <a:gd name="connsiteX1" fmla="*/ 1277856 w 1277856"/>
                <a:gd name="connsiteY1" fmla="*/ 1777964 h 1779007"/>
                <a:gd name="connsiteX2" fmla="*/ 620004 w 1277856"/>
                <a:gd name="connsiteY2" fmla="*/ 1779007 h 1779007"/>
                <a:gd name="connsiteX3" fmla="*/ 616209 w 1277856"/>
                <a:gd name="connsiteY3" fmla="*/ 1658847 h 1779007"/>
                <a:gd name="connsiteX4" fmla="*/ 66393 w 1277856"/>
                <a:gd name="connsiteY4" fmla="*/ 578381 h 1779007"/>
                <a:gd name="connsiteX5" fmla="*/ 0 w 1277856"/>
                <a:gd name="connsiteY5" fmla="*/ 526062 h 177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77856" h="1779007">
                  <a:moveTo>
                    <a:pt x="418159" y="0"/>
                  </a:moveTo>
                  <a:cubicBezTo>
                    <a:pt x="960335" y="430967"/>
                    <a:pt x="1276758" y="1085370"/>
                    <a:pt x="1277856" y="1777964"/>
                  </a:cubicBezTo>
                  <a:lnTo>
                    <a:pt x="620004" y="1779007"/>
                  </a:lnTo>
                  <a:lnTo>
                    <a:pt x="616209" y="1658847"/>
                  </a:lnTo>
                  <a:cubicBezTo>
                    <a:pt x="581786" y="1239568"/>
                    <a:pt x="380986" y="851956"/>
                    <a:pt x="66393" y="578381"/>
                  </a:cubicBezTo>
                  <a:lnTo>
                    <a:pt x="0" y="526062"/>
                  </a:lnTo>
                  <a:close/>
                </a:path>
              </a:pathLst>
            </a:custGeom>
          </p:spPr>
        </p:pic>
        <p:pic>
          <p:nvPicPr>
            <p:cNvPr id="13" name="Imagen 12">
              <a:extLst>
                <a:ext uri="{FF2B5EF4-FFF2-40B4-BE49-F238E27FC236}">
                  <a16:creationId xmlns:a16="http://schemas.microsoft.com/office/drawing/2014/main" id="{C1DDF3BF-C0A6-F404-AEE2-A128B5ECEBAA}"/>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rcRect l="37901" t="2169" r="23725" b="372"/>
            <a:stretch>
              <a:fillRect/>
            </a:stretch>
          </p:blipFill>
          <p:spPr>
            <a:xfrm rot="2987903">
              <a:off x="7128138" y="3260183"/>
              <a:ext cx="1255077" cy="1793324"/>
            </a:xfrm>
            <a:custGeom>
              <a:avLst/>
              <a:gdLst>
                <a:gd name="connsiteX0" fmla="*/ 427704 w 1255077"/>
                <a:gd name="connsiteY0" fmla="*/ 0 h 1793324"/>
                <a:gd name="connsiteX1" fmla="*/ 1254761 w 1255077"/>
                <a:gd name="connsiteY1" fmla="*/ 1793324 h 1793324"/>
                <a:gd name="connsiteX2" fmla="*/ 582843 w 1255077"/>
                <a:gd name="connsiteY2" fmla="*/ 1782122 h 1793324"/>
                <a:gd name="connsiteX3" fmla="*/ 583743 w 1255077"/>
                <a:gd name="connsiteY3" fmla="*/ 1709798 h 1793324"/>
                <a:gd name="connsiteX4" fmla="*/ 433974 w 1255077"/>
                <a:gd name="connsiteY4" fmla="*/ 1084462 h 1793324"/>
                <a:gd name="connsiteX5" fmla="*/ 55564 w 1255077"/>
                <a:gd name="connsiteY5" fmla="*/ 564575 h 1793324"/>
                <a:gd name="connsiteX6" fmla="*/ 0 w 1255077"/>
                <a:gd name="connsiteY6" fmla="*/ 518332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5077" h="1793324">
                  <a:moveTo>
                    <a:pt x="427704" y="0"/>
                  </a:moveTo>
                  <a:cubicBezTo>
                    <a:pt x="961897" y="440792"/>
                    <a:pt x="1266305" y="1100845"/>
                    <a:pt x="1254761" y="1793324"/>
                  </a:cubicBezTo>
                  <a:lnTo>
                    <a:pt x="582843" y="1782122"/>
                  </a:lnTo>
                  <a:lnTo>
                    <a:pt x="583743" y="1709798"/>
                  </a:lnTo>
                  <a:cubicBezTo>
                    <a:pt x="576187" y="1499849"/>
                    <a:pt x="527651" y="1287576"/>
                    <a:pt x="433974" y="1084462"/>
                  </a:cubicBezTo>
                  <a:cubicBezTo>
                    <a:pt x="340297" y="881347"/>
                    <a:pt x="210349" y="706622"/>
                    <a:pt x="55564" y="564575"/>
                  </a:cubicBezTo>
                  <a:lnTo>
                    <a:pt x="0" y="518332"/>
                  </a:lnTo>
                  <a:close/>
                </a:path>
              </a:pathLst>
            </a:custGeom>
          </p:spPr>
        </p:pic>
        <p:pic>
          <p:nvPicPr>
            <p:cNvPr id="14" name="Imagen 13">
              <a:extLst>
                <a:ext uri="{FF2B5EF4-FFF2-40B4-BE49-F238E27FC236}">
                  <a16:creationId xmlns:a16="http://schemas.microsoft.com/office/drawing/2014/main" id="{E2A2B236-09CB-7E68-A030-7B0C486EB90C}"/>
                </a:ext>
              </a:extLst>
            </p:cNvPr>
            <p:cNvPicPr>
              <a:picLocks noChangeAspect="1"/>
            </p:cNvPicPr>
            <p:nvPr/>
          </p:nvPicPr>
          <p:blipFill>
            <a:blip r:embed="rId10">
              <a:extLst>
                <a:ext uri="{28A0092B-C50C-407E-A947-70E740481C1C}">
                  <a14:useLocalDpi xmlns:a14="http://schemas.microsoft.com/office/drawing/2010/main" val="0"/>
                </a:ext>
              </a:extLst>
            </a:blip>
            <a:srcRect l="59626" t="4305" r="156" b="1556"/>
            <a:stretch>
              <a:fillRect/>
            </a:stretch>
          </p:blipFill>
          <p:spPr>
            <a:xfrm rot="18466978">
              <a:off x="5707421" y="721304"/>
              <a:ext cx="1268126" cy="1781014"/>
            </a:xfrm>
            <a:custGeom>
              <a:avLst/>
              <a:gdLst>
                <a:gd name="connsiteX0" fmla="*/ 414768 w 1268126"/>
                <a:gd name="connsiteY0" fmla="*/ 0 h 1781014"/>
                <a:gd name="connsiteX1" fmla="*/ 1268122 w 1268126"/>
                <a:gd name="connsiteY1" fmla="*/ 1781014 h 1781014"/>
                <a:gd name="connsiteX2" fmla="*/ 610271 w 1268126"/>
                <a:gd name="connsiteY2" fmla="*/ 1779713 h 1781014"/>
                <a:gd name="connsiteX3" fmla="*/ 611499 w 1268126"/>
                <a:gd name="connsiteY3" fmla="*/ 1741319 h 1781014"/>
                <a:gd name="connsiteX4" fmla="*/ 572380 w 1268126"/>
                <a:gd name="connsiteY4" fmla="*/ 1419154 h 1781014"/>
                <a:gd name="connsiteX5" fmla="*/ 104943 w 1268126"/>
                <a:gd name="connsiteY5" fmla="*/ 606556 h 1781014"/>
                <a:gd name="connsiteX6" fmla="*/ 0 w 1268126"/>
                <a:gd name="connsiteY6" fmla="*/ 517998 h 1781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8126" h="1781014">
                  <a:moveTo>
                    <a:pt x="414768" y="0"/>
                  </a:moveTo>
                  <a:cubicBezTo>
                    <a:pt x="955404" y="432896"/>
                    <a:pt x="1269492" y="1088422"/>
                    <a:pt x="1268122" y="1781014"/>
                  </a:cubicBezTo>
                  <a:lnTo>
                    <a:pt x="610271" y="1779713"/>
                  </a:lnTo>
                  <a:lnTo>
                    <a:pt x="611499" y="1741319"/>
                  </a:lnTo>
                  <a:cubicBezTo>
                    <a:pt x="609542" y="1634842"/>
                    <a:pt x="596776" y="1527024"/>
                    <a:pt x="572380" y="1419154"/>
                  </a:cubicBezTo>
                  <a:cubicBezTo>
                    <a:pt x="499191" y="1095542"/>
                    <a:pt x="331716" y="817407"/>
                    <a:pt x="104943" y="606556"/>
                  </a:cubicBezTo>
                  <a:lnTo>
                    <a:pt x="0" y="517998"/>
                  </a:lnTo>
                  <a:close/>
                </a:path>
              </a:pathLst>
            </a:custGeom>
          </p:spPr>
        </p:pic>
      </p:grpSp>
      <p:pic>
        <p:nvPicPr>
          <p:cNvPr id="15" name="Grafik 13">
            <a:extLst>
              <a:ext uri="{FF2B5EF4-FFF2-40B4-BE49-F238E27FC236}">
                <a16:creationId xmlns:a16="http://schemas.microsoft.com/office/drawing/2014/main" id="{1EA109AE-6FF6-0E9D-2222-B179F40DC1D6}"/>
              </a:ext>
            </a:extLst>
          </p:cNvPr>
          <p:cNvPicPr>
            <a:picLocks noChangeAspect="1"/>
          </p:cNvPicPr>
          <p:nvPr/>
        </p:nvPicPr>
        <p:blipFill>
          <a:blip r:embed="rId11">
            <a:extLst>
              <a:ext uri="{28A0092B-C50C-407E-A947-70E740481C1C}">
                <a14:useLocalDpi xmlns:a14="http://schemas.microsoft.com/office/drawing/2010/main" val="0"/>
              </a:ext>
              <a:ext uri="{837473B0-CC2E-450A-ABE3-18F120FF3D39}">
                <a1611:picAttrSrcUrl xmlns:a1611="http://schemas.microsoft.com/office/drawing/2016/11/main" r:id="rId12"/>
              </a:ext>
            </a:extLst>
          </a:blip>
          <a:stretch>
            <a:fillRect/>
          </a:stretch>
        </p:blipFill>
        <p:spPr>
          <a:xfrm rot="18446724">
            <a:off x="10935959" y="768670"/>
            <a:ext cx="5309023" cy="4100667"/>
          </a:xfrm>
          <a:prstGeom prst="rect">
            <a:avLst/>
          </a:prstGeom>
        </p:spPr>
      </p:pic>
      <p:sp>
        <p:nvSpPr>
          <p:cNvPr id="3" name="Freihandform: Form 34">
            <a:extLst>
              <a:ext uri="{FF2B5EF4-FFF2-40B4-BE49-F238E27FC236}">
                <a16:creationId xmlns:a16="http://schemas.microsoft.com/office/drawing/2014/main" id="{D410B77D-73B6-D94B-B759-11098D1187A5}"/>
              </a:ext>
            </a:extLst>
          </p:cNvPr>
          <p:cNvSpPr>
            <a:spLocks noChangeAspect="1"/>
          </p:cNvSpPr>
          <p:nvPr/>
        </p:nvSpPr>
        <p:spPr>
          <a:xfrm>
            <a:off x="-11671300" y="451822"/>
            <a:ext cx="15355609" cy="16515378"/>
          </a:xfrm>
          <a:custGeom>
            <a:avLst/>
            <a:gdLst>
              <a:gd name="connsiteX0" fmla="*/ 6017699 w 12035398"/>
              <a:gd name="connsiteY0" fmla="*/ 0 h 11991360"/>
              <a:gd name="connsiteX1" fmla="*/ 12035398 w 12035398"/>
              <a:gd name="connsiteY1" fmla="*/ 5995680 h 11991360"/>
              <a:gd name="connsiteX2" fmla="*/ 6017699 w 12035398"/>
              <a:gd name="connsiteY2" fmla="*/ 11991360 h 11991360"/>
              <a:gd name="connsiteX3" fmla="*/ 0 w 12035398"/>
              <a:gd name="connsiteY3" fmla="*/ 5995680 h 11991360"/>
              <a:gd name="connsiteX4" fmla="*/ 6017699 w 12035398"/>
              <a:gd name="connsiteY4" fmla="*/ 0 h 11991360"/>
              <a:gd name="connsiteX5" fmla="*/ 6017699 w 12035398"/>
              <a:gd name="connsiteY5" fmla="*/ 99704 h 11991360"/>
              <a:gd name="connsiteX6" fmla="*/ 97165 w 12035398"/>
              <a:gd name="connsiteY6" fmla="*/ 5998574 h 11991360"/>
              <a:gd name="connsiteX7" fmla="*/ 6017699 w 12035398"/>
              <a:gd name="connsiteY7" fmla="*/ 11897444 h 11991360"/>
              <a:gd name="connsiteX8" fmla="*/ 11938233 w 12035398"/>
              <a:gd name="connsiteY8" fmla="*/ 5998574 h 11991360"/>
              <a:gd name="connsiteX9" fmla="*/ 6017699 w 12035398"/>
              <a:gd name="connsiteY9" fmla="*/ 99704 h 11991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035398" h="11991360">
                <a:moveTo>
                  <a:pt x="6017699" y="0"/>
                </a:moveTo>
                <a:cubicBezTo>
                  <a:pt x="9341182" y="0"/>
                  <a:pt x="12035398" y="2684357"/>
                  <a:pt x="12035398" y="5995680"/>
                </a:cubicBezTo>
                <a:cubicBezTo>
                  <a:pt x="12035398" y="9307003"/>
                  <a:pt x="9341182" y="11991360"/>
                  <a:pt x="6017699" y="11991360"/>
                </a:cubicBezTo>
                <a:cubicBezTo>
                  <a:pt x="2694216" y="11991360"/>
                  <a:pt x="0" y="9307003"/>
                  <a:pt x="0" y="5995680"/>
                </a:cubicBezTo>
                <a:cubicBezTo>
                  <a:pt x="0" y="2684357"/>
                  <a:pt x="2694216" y="0"/>
                  <a:pt x="6017699" y="0"/>
                </a:cubicBezTo>
                <a:close/>
                <a:moveTo>
                  <a:pt x="6017699" y="99704"/>
                </a:moveTo>
                <a:cubicBezTo>
                  <a:pt x="2747878" y="99704"/>
                  <a:pt x="97165" y="2740718"/>
                  <a:pt x="97165" y="5998574"/>
                </a:cubicBezTo>
                <a:cubicBezTo>
                  <a:pt x="97165" y="9256430"/>
                  <a:pt x="2747878" y="11897444"/>
                  <a:pt x="6017699" y="11897444"/>
                </a:cubicBezTo>
                <a:cubicBezTo>
                  <a:pt x="9287520" y="11897444"/>
                  <a:pt x="11938233" y="9256430"/>
                  <a:pt x="11938233" y="5998574"/>
                </a:cubicBezTo>
                <a:cubicBezTo>
                  <a:pt x="11938233" y="2740718"/>
                  <a:pt x="9287520" y="99704"/>
                  <a:pt x="6017699" y="99704"/>
                </a:cubicBezTo>
                <a:close/>
              </a:path>
            </a:pathLst>
          </a:custGeom>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MX"/>
          </a:p>
        </p:txBody>
      </p:sp>
      <p:sp>
        <p:nvSpPr>
          <p:cNvPr id="7" name="Ellipse 36">
            <a:extLst>
              <a:ext uri="{FF2B5EF4-FFF2-40B4-BE49-F238E27FC236}">
                <a16:creationId xmlns:a16="http://schemas.microsoft.com/office/drawing/2014/main" id="{7D58A75E-6A27-1C50-6550-092689E6AC29}"/>
              </a:ext>
            </a:extLst>
          </p:cNvPr>
          <p:cNvSpPr>
            <a:spLocks noChangeAspect="1"/>
          </p:cNvSpPr>
          <p:nvPr/>
        </p:nvSpPr>
        <p:spPr>
          <a:xfrm>
            <a:off x="109820" y="1767703"/>
            <a:ext cx="313200" cy="312062"/>
          </a:xfrm>
          <a:prstGeom prst="ellipse">
            <a:avLst/>
          </a:prstGeom>
          <a:solidFill>
            <a:srgbClr val="658EA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Ellipse 37">
            <a:extLst>
              <a:ext uri="{FF2B5EF4-FFF2-40B4-BE49-F238E27FC236}">
                <a16:creationId xmlns:a16="http://schemas.microsoft.com/office/drawing/2014/main" id="{8B67C1D2-F48D-833E-3784-82494FCA70D5}"/>
              </a:ext>
            </a:extLst>
          </p:cNvPr>
          <p:cNvSpPr>
            <a:spLocks noChangeAspect="1"/>
          </p:cNvSpPr>
          <p:nvPr/>
        </p:nvSpPr>
        <p:spPr>
          <a:xfrm>
            <a:off x="1252096" y="2819003"/>
            <a:ext cx="313200" cy="312062"/>
          </a:xfrm>
          <a:prstGeom prst="ellipse">
            <a:avLst/>
          </a:prstGeom>
          <a:solidFill>
            <a:srgbClr val="658EA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Ellipse 38">
            <a:extLst>
              <a:ext uri="{FF2B5EF4-FFF2-40B4-BE49-F238E27FC236}">
                <a16:creationId xmlns:a16="http://schemas.microsoft.com/office/drawing/2014/main" id="{8AB449B1-E348-CC40-F652-C8B7804226DE}"/>
              </a:ext>
            </a:extLst>
          </p:cNvPr>
          <p:cNvSpPr>
            <a:spLocks noChangeAspect="1"/>
          </p:cNvSpPr>
          <p:nvPr/>
        </p:nvSpPr>
        <p:spPr>
          <a:xfrm>
            <a:off x="2139097" y="3930906"/>
            <a:ext cx="313200" cy="312062"/>
          </a:xfrm>
          <a:prstGeom prst="ellipse">
            <a:avLst/>
          </a:prstGeom>
          <a:solidFill>
            <a:srgbClr val="658EA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Ellipse 39">
            <a:extLst>
              <a:ext uri="{FF2B5EF4-FFF2-40B4-BE49-F238E27FC236}">
                <a16:creationId xmlns:a16="http://schemas.microsoft.com/office/drawing/2014/main" id="{D18E6D42-FCA9-9A33-35F5-4749F9400D6D}"/>
              </a:ext>
            </a:extLst>
          </p:cNvPr>
          <p:cNvSpPr>
            <a:spLocks noChangeAspect="1"/>
          </p:cNvSpPr>
          <p:nvPr/>
        </p:nvSpPr>
        <p:spPr>
          <a:xfrm>
            <a:off x="2703209" y="5017428"/>
            <a:ext cx="313200" cy="312062"/>
          </a:xfrm>
          <a:prstGeom prst="ellipse">
            <a:avLst/>
          </a:prstGeom>
          <a:solidFill>
            <a:srgbClr val="658EA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Rechteck: abgerundete Ecken 4">
            <a:extLst>
              <a:ext uri="{FF2B5EF4-FFF2-40B4-BE49-F238E27FC236}">
                <a16:creationId xmlns:a16="http://schemas.microsoft.com/office/drawing/2014/main" id="{F3AF7F1F-3C64-2EA6-4657-776CCF8E182B}"/>
              </a:ext>
            </a:extLst>
          </p:cNvPr>
          <p:cNvSpPr/>
          <p:nvPr/>
        </p:nvSpPr>
        <p:spPr>
          <a:xfrm>
            <a:off x="1035658" y="1390005"/>
            <a:ext cx="6000750" cy="914400"/>
          </a:xfrm>
          <a:prstGeom prst="roundRect">
            <a:avLst>
              <a:gd name="adj" fmla="val 50000"/>
            </a:avLst>
          </a:prstGeom>
          <a:solidFill>
            <a:srgbClr val="B5C7D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dirty="0" err="1">
                <a:solidFill>
                  <a:schemeClr val="bg1"/>
                </a:solidFill>
                <a:latin typeface="Montserrat" panose="00000500000000000000" pitchFamily="2" charset="0"/>
              </a:rPr>
              <a:t>Passwort</a:t>
            </a:r>
            <a:r>
              <a:rPr lang="es-MX" dirty="0">
                <a:solidFill>
                  <a:schemeClr val="bg1"/>
                </a:solidFill>
                <a:latin typeface="Montserrat" panose="00000500000000000000" pitchFamily="2" charset="0"/>
              </a:rPr>
              <a:t> </a:t>
            </a:r>
            <a:r>
              <a:rPr lang="es-MX" dirty="0" err="1">
                <a:solidFill>
                  <a:schemeClr val="bg1"/>
                </a:solidFill>
                <a:latin typeface="Montserrat" panose="00000500000000000000" pitchFamily="2" charset="0"/>
              </a:rPr>
              <a:t>ist</a:t>
            </a:r>
            <a:r>
              <a:rPr lang="es-MX" dirty="0">
                <a:solidFill>
                  <a:schemeClr val="bg1"/>
                </a:solidFill>
                <a:latin typeface="Montserrat" panose="00000500000000000000" pitchFamily="2" charset="0"/>
              </a:rPr>
              <a:t> </a:t>
            </a:r>
            <a:r>
              <a:rPr lang="es-MX" dirty="0" err="1">
                <a:solidFill>
                  <a:schemeClr val="bg1"/>
                </a:solidFill>
                <a:latin typeface="Montserrat" panose="00000500000000000000" pitchFamily="2" charset="0"/>
              </a:rPr>
              <a:t>nur</a:t>
            </a:r>
            <a:r>
              <a:rPr lang="es-MX" dirty="0">
                <a:solidFill>
                  <a:schemeClr val="bg1"/>
                </a:solidFill>
                <a:latin typeface="Montserrat" panose="00000500000000000000" pitchFamily="2" charset="0"/>
              </a:rPr>
              <a:t> 1 </a:t>
            </a:r>
            <a:r>
              <a:rPr lang="es-MX" dirty="0" err="1">
                <a:solidFill>
                  <a:schemeClr val="bg1"/>
                </a:solidFill>
                <a:latin typeface="Montserrat" panose="00000500000000000000" pitchFamily="2" charset="0"/>
              </a:rPr>
              <a:t>Faktor</a:t>
            </a:r>
            <a:endParaRPr lang="es-MX" dirty="0">
              <a:solidFill>
                <a:schemeClr val="bg1"/>
              </a:solidFill>
              <a:latin typeface="Montserrat" panose="00000500000000000000" pitchFamily="2" charset="0"/>
            </a:endParaRPr>
          </a:p>
        </p:txBody>
      </p:sp>
      <p:sp>
        <p:nvSpPr>
          <p:cNvPr id="19" name="Rechteck: abgerundete Ecken 5">
            <a:extLst>
              <a:ext uri="{FF2B5EF4-FFF2-40B4-BE49-F238E27FC236}">
                <a16:creationId xmlns:a16="http://schemas.microsoft.com/office/drawing/2014/main" id="{70022137-F18F-1D97-ADFC-919D6BB355A8}"/>
              </a:ext>
            </a:extLst>
          </p:cNvPr>
          <p:cNvSpPr/>
          <p:nvPr/>
        </p:nvSpPr>
        <p:spPr>
          <a:xfrm>
            <a:off x="2037580" y="2477789"/>
            <a:ext cx="6000750" cy="914400"/>
          </a:xfrm>
          <a:prstGeom prst="roundRect">
            <a:avLst>
              <a:gd name="adj" fmla="val 50000"/>
            </a:avLst>
          </a:prstGeom>
          <a:solidFill>
            <a:srgbClr val="9DB3C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800" dirty="0">
                <a:latin typeface="Montserrat" panose="02000505000000020004" pitchFamily="2" charset="0"/>
              </a:rPr>
              <a:t>Ergänzen durch zweiten oder weitere Faktoren</a:t>
            </a:r>
          </a:p>
        </p:txBody>
      </p:sp>
      <p:sp>
        <p:nvSpPr>
          <p:cNvPr id="20" name="Rechteck: abgerundete Ecken 9">
            <a:extLst>
              <a:ext uri="{FF2B5EF4-FFF2-40B4-BE49-F238E27FC236}">
                <a16:creationId xmlns:a16="http://schemas.microsoft.com/office/drawing/2014/main" id="{54DAB66C-4BA4-FE80-B61A-4637F108556F}"/>
              </a:ext>
            </a:extLst>
          </p:cNvPr>
          <p:cNvSpPr/>
          <p:nvPr/>
        </p:nvSpPr>
        <p:spPr>
          <a:xfrm>
            <a:off x="2746514" y="3565573"/>
            <a:ext cx="6000750" cy="914400"/>
          </a:xfrm>
          <a:prstGeom prst="roundRect">
            <a:avLst>
              <a:gd name="adj" fmla="val 50000"/>
            </a:avLst>
          </a:prstGeom>
          <a:solidFill>
            <a:srgbClr val="88A2B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800" dirty="0">
                <a:latin typeface="Montserrat" panose="02000505000000020004" pitchFamily="2" charset="0"/>
              </a:rPr>
              <a:t>Token per SMS und E-Mail vermeiden</a:t>
            </a:r>
          </a:p>
        </p:txBody>
      </p:sp>
      <p:sp>
        <p:nvSpPr>
          <p:cNvPr id="21" name="Rechteck: abgerundete Ecken 10">
            <a:extLst>
              <a:ext uri="{FF2B5EF4-FFF2-40B4-BE49-F238E27FC236}">
                <a16:creationId xmlns:a16="http://schemas.microsoft.com/office/drawing/2014/main" id="{7E8531FB-4C76-46E6-4F9E-A6C33DB67258}"/>
              </a:ext>
            </a:extLst>
          </p:cNvPr>
          <p:cNvSpPr/>
          <p:nvPr/>
        </p:nvSpPr>
        <p:spPr>
          <a:xfrm>
            <a:off x="3207259" y="4653356"/>
            <a:ext cx="6000750" cy="914400"/>
          </a:xfrm>
          <a:prstGeom prst="roundRect">
            <a:avLst>
              <a:gd name="adj" fmla="val 50000"/>
            </a:avLst>
          </a:prstGeom>
          <a:solidFill>
            <a:srgbClr val="7691A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defRPr/>
            </a:pPr>
            <a:r>
              <a:rPr lang="de-DE" dirty="0">
                <a:latin typeface="Montserrat" panose="02000505000000020004" pitchFamily="2" charset="0"/>
              </a:rPr>
              <a:t>Alternative: </a:t>
            </a:r>
            <a:r>
              <a:rPr lang="de-DE" dirty="0" err="1">
                <a:latin typeface="Montserrat" panose="02000505000000020004" pitchFamily="2" charset="0"/>
              </a:rPr>
              <a:t>Passkeys</a:t>
            </a:r>
            <a:r>
              <a:rPr lang="de-DE" dirty="0">
                <a:latin typeface="Montserrat" panose="02000505000000020004" pitchFamily="2" charset="0"/>
              </a:rPr>
              <a:t> und Hardware-Sticks </a:t>
            </a:r>
          </a:p>
        </p:txBody>
      </p:sp>
      <p:sp>
        <p:nvSpPr>
          <p:cNvPr id="25" name="Inhaltsplatzhalter 24">
            <a:extLst>
              <a:ext uri="{FF2B5EF4-FFF2-40B4-BE49-F238E27FC236}">
                <a16:creationId xmlns:a16="http://schemas.microsoft.com/office/drawing/2014/main" id="{E820745E-BA07-0859-48FA-50A5F31402C3}"/>
              </a:ext>
            </a:extLst>
          </p:cNvPr>
          <p:cNvSpPr>
            <a:spLocks noGrp="1"/>
          </p:cNvSpPr>
          <p:nvPr>
            <p:ph idx="4294967295"/>
          </p:nvPr>
        </p:nvSpPr>
        <p:spPr>
          <a:xfrm>
            <a:off x="220362" y="1327648"/>
            <a:ext cx="11362038" cy="4658286"/>
          </a:xfrm>
          <a:prstGeom prst="rect">
            <a:avLst/>
          </a:prstGeom>
        </p:spPr>
        <p:txBody>
          <a:bodyPr/>
          <a:lstStyle/>
          <a:p>
            <a:endParaRPr lang="de-DE"/>
          </a:p>
        </p:txBody>
      </p:sp>
      <p:sp>
        <p:nvSpPr>
          <p:cNvPr id="26" name="Textplatzhalter 25">
            <a:extLst>
              <a:ext uri="{FF2B5EF4-FFF2-40B4-BE49-F238E27FC236}">
                <a16:creationId xmlns:a16="http://schemas.microsoft.com/office/drawing/2014/main" id="{DA628A95-33E8-E359-A3AD-A687E8DFDCB7}"/>
              </a:ext>
            </a:extLst>
          </p:cNvPr>
          <p:cNvSpPr>
            <a:spLocks noGrp="1"/>
          </p:cNvSpPr>
          <p:nvPr>
            <p:ph type="body" sz="quarter" idx="13"/>
          </p:nvPr>
        </p:nvSpPr>
        <p:spPr/>
        <p:txBody>
          <a:bodyPr/>
          <a:lstStyle/>
          <a:p>
            <a:endParaRPr lang="de-DE"/>
          </a:p>
        </p:txBody>
      </p:sp>
    </p:spTree>
    <p:extLst>
      <p:ext uri="{BB962C8B-B14F-4D97-AF65-F5344CB8AC3E}">
        <p14:creationId xmlns:p14="http://schemas.microsoft.com/office/powerpoint/2010/main" val="16397532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EC71D9D2-8795-6C7F-B407-C295DDF0F187}"/>
              </a:ext>
            </a:extLst>
          </p:cNvPr>
          <p:cNvSpPr txBox="1"/>
          <p:nvPr/>
        </p:nvSpPr>
        <p:spPr>
          <a:xfrm>
            <a:off x="3371851" y="554056"/>
            <a:ext cx="6534150" cy="707886"/>
          </a:xfrm>
          <a:prstGeom prst="rect">
            <a:avLst/>
          </a:prstGeom>
          <a:noFill/>
        </p:spPr>
        <p:txBody>
          <a:bodyPr wrap="square" rtlCol="0">
            <a:spAutoFit/>
          </a:bodyPr>
          <a:lstStyle/>
          <a:p>
            <a:pPr algn="ctr"/>
            <a:r>
              <a:rPr lang="de-DE" sz="4000" dirty="0">
                <a:latin typeface="Arial Black" panose="020B0A04020102020204" pitchFamily="34" charset="0"/>
              </a:rPr>
              <a:t>Physische Sicherheit</a:t>
            </a:r>
            <a:endParaRPr lang="es-MX" sz="4000" dirty="0">
              <a:latin typeface="Arial Black" panose="020B0A04020102020204" pitchFamily="34" charset="0"/>
            </a:endParaRPr>
          </a:p>
        </p:txBody>
      </p:sp>
      <p:grpSp>
        <p:nvGrpSpPr>
          <p:cNvPr id="5" name="Grupo 4">
            <a:extLst>
              <a:ext uri="{FF2B5EF4-FFF2-40B4-BE49-F238E27FC236}">
                <a16:creationId xmlns:a16="http://schemas.microsoft.com/office/drawing/2014/main" id="{D21C1C9B-ADB5-4F9B-F77A-54B712122B42}"/>
              </a:ext>
            </a:extLst>
          </p:cNvPr>
          <p:cNvGrpSpPr>
            <a:grpSpLocks noChangeAspect="1"/>
          </p:cNvGrpSpPr>
          <p:nvPr/>
        </p:nvGrpSpPr>
        <p:grpSpPr>
          <a:xfrm rot="9412134">
            <a:off x="-4458813" y="3773374"/>
            <a:ext cx="6552000" cy="6282659"/>
            <a:chOff x="3539661" y="977748"/>
            <a:chExt cx="5112678" cy="4902505"/>
          </a:xfrm>
        </p:grpSpPr>
        <p:pic>
          <p:nvPicPr>
            <p:cNvPr id="6" name="Imagen 5">
              <a:extLst>
                <a:ext uri="{FF2B5EF4-FFF2-40B4-BE49-F238E27FC236}">
                  <a16:creationId xmlns:a16="http://schemas.microsoft.com/office/drawing/2014/main" id="{4E45C8B8-82FB-2B4F-C743-E335BE2757AF}"/>
                </a:ext>
              </a:extLst>
            </p:cNvPr>
            <p:cNvPicPr>
              <a:picLocks noChangeAspect="1"/>
            </p:cNvPicPr>
            <p:nvPr/>
          </p:nvPicPr>
          <p:blipFill>
            <a:blip r:embed="rId3">
              <a:extLst>
                <a:ext uri="{28A0092B-C50C-407E-A947-70E740481C1C}">
                  <a14:useLocalDpi xmlns:a14="http://schemas.microsoft.com/office/drawing/2010/main" val="0"/>
                </a:ext>
              </a:extLst>
            </a:blip>
            <a:srcRect l="41649" r="3741"/>
            <a:stretch>
              <a:fillRect/>
            </a:stretch>
          </p:blipFill>
          <p:spPr>
            <a:xfrm>
              <a:off x="7030610" y="1677742"/>
              <a:ext cx="1273830" cy="1751258"/>
            </a:xfrm>
            <a:custGeom>
              <a:avLst/>
              <a:gdLst>
                <a:gd name="connsiteX0" fmla="*/ 401477 w 1273830"/>
                <a:gd name="connsiteY0" fmla="*/ 0 h 1751258"/>
                <a:gd name="connsiteX1" fmla="*/ 427231 w 1273830"/>
                <a:gd name="connsiteY1" fmla="*/ 0 h 1751258"/>
                <a:gd name="connsiteX2" fmla="*/ 604944 w 1273830"/>
                <a:gd name="connsiteY2" fmla="*/ 157995 h 1751258"/>
                <a:gd name="connsiteX3" fmla="*/ 1259132 w 1273830"/>
                <a:gd name="connsiteY3" fmla="*/ 1505660 h 1751258"/>
                <a:gd name="connsiteX4" fmla="*/ 1273830 w 1273830"/>
                <a:gd name="connsiteY4" fmla="*/ 1751258 h 1751258"/>
                <a:gd name="connsiteX5" fmla="*/ 617072 w 1273830"/>
                <a:gd name="connsiteY5" fmla="*/ 1751258 h 1751258"/>
                <a:gd name="connsiteX6" fmla="*/ 617728 w 1273830"/>
                <a:gd name="connsiteY6" fmla="*/ 1726860 h 1751258"/>
                <a:gd name="connsiteX7" fmla="*/ 576967 w 1273830"/>
                <a:gd name="connsiteY7" fmla="*/ 1404898 h 1751258"/>
                <a:gd name="connsiteX8" fmla="*/ 105393 w 1273830"/>
                <a:gd name="connsiteY8" fmla="*/ 594694 h 1751258"/>
                <a:gd name="connsiteX9" fmla="*/ 0 w 1273830"/>
                <a:gd name="connsiteY9" fmla="*/ 506673 h 175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3830" h="1751258">
                  <a:moveTo>
                    <a:pt x="401477" y="0"/>
                  </a:moveTo>
                  <a:lnTo>
                    <a:pt x="427231" y="0"/>
                  </a:lnTo>
                  <a:lnTo>
                    <a:pt x="604944" y="157995"/>
                  </a:lnTo>
                  <a:cubicBezTo>
                    <a:pt x="968753" y="520386"/>
                    <a:pt x="1199452" y="995638"/>
                    <a:pt x="1259132" y="1505660"/>
                  </a:cubicBezTo>
                  <a:lnTo>
                    <a:pt x="1273830" y="1751258"/>
                  </a:lnTo>
                  <a:lnTo>
                    <a:pt x="617072" y="1751258"/>
                  </a:lnTo>
                  <a:lnTo>
                    <a:pt x="617728" y="1726860"/>
                  </a:lnTo>
                  <a:cubicBezTo>
                    <a:pt x="615228" y="1620394"/>
                    <a:pt x="601913" y="1512643"/>
                    <a:pt x="576967" y="1404898"/>
                  </a:cubicBezTo>
                  <a:cubicBezTo>
                    <a:pt x="502129" y="1081664"/>
                    <a:pt x="333238" y="804386"/>
                    <a:pt x="105393" y="594694"/>
                  </a:cubicBezTo>
                  <a:lnTo>
                    <a:pt x="0" y="506673"/>
                  </a:lnTo>
                  <a:close/>
                </a:path>
              </a:pathLst>
            </a:custGeom>
          </p:spPr>
        </p:pic>
        <p:pic>
          <p:nvPicPr>
            <p:cNvPr id="9" name="Imagen 8">
              <a:extLst>
                <a:ext uri="{FF2B5EF4-FFF2-40B4-BE49-F238E27FC236}">
                  <a16:creationId xmlns:a16="http://schemas.microsoft.com/office/drawing/2014/main" id="{E953006D-32E0-3F05-22DF-4CF291C8E51E}"/>
                </a:ext>
              </a:extLst>
            </p:cNvPr>
            <p:cNvPicPr>
              <a:picLocks noChangeAspect="1"/>
            </p:cNvPicPr>
            <p:nvPr/>
          </p:nvPicPr>
          <p:blipFill>
            <a:blip r:embed="rId4">
              <a:extLst>
                <a:ext uri="{28A0092B-C50C-407E-A947-70E740481C1C}">
                  <a14:useLocalDpi xmlns:a14="http://schemas.microsoft.com/office/drawing/2010/main" val="0"/>
                </a:ext>
              </a:extLst>
            </a:blip>
            <a:srcRect l="14293" t="14259" r="16800" b="21459"/>
            <a:stretch>
              <a:fillRect/>
            </a:stretch>
          </p:blipFill>
          <p:spPr>
            <a:xfrm rot="15378051">
              <a:off x="4151860" y="1178185"/>
              <a:ext cx="1273364" cy="1781813"/>
            </a:xfrm>
            <a:custGeom>
              <a:avLst/>
              <a:gdLst>
                <a:gd name="connsiteX0" fmla="*/ 421665 w 1273364"/>
                <a:gd name="connsiteY0" fmla="*/ 0 h 1781813"/>
                <a:gd name="connsiteX1" fmla="*/ 1273355 w 1273364"/>
                <a:gd name="connsiteY1" fmla="*/ 1781813 h 1781813"/>
                <a:gd name="connsiteX2" fmla="*/ 609766 w 1273364"/>
                <a:gd name="connsiteY2" fmla="*/ 1779880 h 1781813"/>
                <a:gd name="connsiteX3" fmla="*/ 610263 w 1273364"/>
                <a:gd name="connsiteY3" fmla="*/ 1762584 h 1781813"/>
                <a:gd name="connsiteX4" fmla="*/ 0 w 1273364"/>
                <a:gd name="connsiteY4" fmla="*/ 525603 h 17818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3364" h="1781813">
                  <a:moveTo>
                    <a:pt x="421665" y="0"/>
                  </a:moveTo>
                  <a:cubicBezTo>
                    <a:pt x="961897" y="433401"/>
                    <a:pt x="1275374" y="1089221"/>
                    <a:pt x="1273355" y="1781813"/>
                  </a:cubicBezTo>
                  <a:lnTo>
                    <a:pt x="609766" y="1779880"/>
                  </a:lnTo>
                  <a:lnTo>
                    <a:pt x="610263" y="1762584"/>
                  </a:lnTo>
                  <a:cubicBezTo>
                    <a:pt x="601293" y="1298934"/>
                    <a:pt x="392556" y="840532"/>
                    <a:pt x="0" y="525603"/>
                  </a:cubicBezTo>
                  <a:close/>
                </a:path>
              </a:pathLst>
            </a:custGeom>
          </p:spPr>
        </p:pic>
        <p:pic>
          <p:nvPicPr>
            <p:cNvPr id="10" name="Imagen 9">
              <a:extLst>
                <a:ext uri="{FF2B5EF4-FFF2-40B4-BE49-F238E27FC236}">
                  <a16:creationId xmlns:a16="http://schemas.microsoft.com/office/drawing/2014/main" id="{FE58B445-BCC0-49E9-C934-848A7690F601}"/>
                </a:ext>
              </a:extLst>
            </p:cNvPr>
            <p:cNvPicPr>
              <a:picLocks noChangeAspect="1"/>
            </p:cNvPicPr>
            <p:nvPr/>
          </p:nvPicPr>
          <p:blipFill>
            <a:blip r:embed="rId5">
              <a:extLst>
                <a:ext uri="{28A0092B-C50C-407E-A947-70E740481C1C}">
                  <a14:useLocalDpi xmlns:a14="http://schemas.microsoft.com/office/drawing/2010/main" val="0"/>
                </a:ext>
              </a:extLst>
            </a:blip>
            <a:srcRect l="16441" t="27" r="30365" b="43931"/>
            <a:stretch>
              <a:fillRect/>
            </a:stretch>
          </p:blipFill>
          <p:spPr>
            <a:xfrm rot="12295098">
              <a:off x="3539661" y="2673187"/>
              <a:ext cx="1267965" cy="1781128"/>
            </a:xfrm>
            <a:custGeom>
              <a:avLst/>
              <a:gdLst>
                <a:gd name="connsiteX0" fmla="*/ 414837 w 1267965"/>
                <a:gd name="connsiteY0" fmla="*/ 0 h 1781128"/>
                <a:gd name="connsiteX1" fmla="*/ 1267960 w 1267965"/>
                <a:gd name="connsiteY1" fmla="*/ 1781128 h 1781128"/>
                <a:gd name="connsiteX2" fmla="*/ 594121 w 1267965"/>
                <a:gd name="connsiteY2" fmla="*/ 1779706 h 1781128"/>
                <a:gd name="connsiteX3" fmla="*/ 13780 w 1267965"/>
                <a:gd name="connsiteY3" fmla="*/ 528409 h 1781128"/>
                <a:gd name="connsiteX4" fmla="*/ 0 w 1267965"/>
                <a:gd name="connsiteY4" fmla="*/ 517943 h 1781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7965" h="1781128">
                  <a:moveTo>
                    <a:pt x="414837" y="0"/>
                  </a:moveTo>
                  <a:cubicBezTo>
                    <a:pt x="955417" y="432967"/>
                    <a:pt x="1269421" y="1088534"/>
                    <a:pt x="1267960" y="1781128"/>
                  </a:cubicBezTo>
                  <a:lnTo>
                    <a:pt x="594121" y="1779706"/>
                  </a:lnTo>
                  <a:cubicBezTo>
                    <a:pt x="595183" y="1276438"/>
                    <a:pt x="369193" y="826292"/>
                    <a:pt x="13780" y="528409"/>
                  </a:cubicBezTo>
                  <a:lnTo>
                    <a:pt x="0" y="517943"/>
                  </a:lnTo>
                  <a:close/>
                </a:path>
              </a:pathLst>
            </a:custGeom>
          </p:spPr>
        </p:pic>
        <p:pic>
          <p:nvPicPr>
            <p:cNvPr id="11" name="Imagen 10">
              <a:extLst>
                <a:ext uri="{FF2B5EF4-FFF2-40B4-BE49-F238E27FC236}">
                  <a16:creationId xmlns:a16="http://schemas.microsoft.com/office/drawing/2014/main" id="{0E473D11-FD50-C8FE-EC14-712242F09653}"/>
                </a:ext>
              </a:extLst>
            </p:cNvPr>
            <p:cNvPicPr>
              <a:picLocks noChangeAspect="1"/>
            </p:cNvPicPr>
            <p:nvPr/>
          </p:nvPicPr>
          <p:blipFill>
            <a:blip r:embed="rId6">
              <a:extLst>
                <a:ext uri="{28A0092B-C50C-407E-A947-70E740481C1C}">
                  <a14:useLocalDpi xmlns:a14="http://schemas.microsoft.com/office/drawing/2010/main" val="0"/>
                </a:ext>
              </a:extLst>
            </a:blip>
            <a:srcRect l="14815" t="25588" r="6107" b="24373"/>
            <a:stretch>
              <a:fillRect/>
            </a:stretch>
          </p:blipFill>
          <p:spPr>
            <a:xfrm rot="12845660">
              <a:off x="3906885" y="4462820"/>
              <a:ext cx="1970551" cy="872840"/>
            </a:xfrm>
            <a:custGeom>
              <a:avLst/>
              <a:gdLst>
                <a:gd name="connsiteX0" fmla="*/ 0 w 1970551"/>
                <a:gd name="connsiteY0" fmla="*/ 164418 h 872840"/>
                <a:gd name="connsiteX1" fmla="*/ 1970551 w 1970551"/>
                <a:gd name="connsiteY1" fmla="*/ 295370 h 872840"/>
                <a:gd name="connsiteX2" fmla="*/ 1643619 w 1970551"/>
                <a:gd name="connsiteY2" fmla="*/ 872840 h 872840"/>
                <a:gd name="connsiteX3" fmla="*/ 1522422 w 1970551"/>
                <a:gd name="connsiteY3" fmla="*/ 808287 h 872840"/>
                <a:gd name="connsiteX4" fmla="*/ 594348 w 1970551"/>
                <a:gd name="connsiteY4" fmla="*/ 676033 h 872840"/>
                <a:gd name="connsiteX5" fmla="*/ 280692 w 1970551"/>
                <a:gd name="connsiteY5" fmla="*/ 759349 h 872840"/>
                <a:gd name="connsiteX6" fmla="*/ 245501 w 1970551"/>
                <a:gd name="connsiteY6" fmla="*/ 774745 h 872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70551" h="872840">
                  <a:moveTo>
                    <a:pt x="0" y="164418"/>
                  </a:moveTo>
                  <a:cubicBezTo>
                    <a:pt x="642558" y="-94048"/>
                    <a:pt x="1367845" y="-45849"/>
                    <a:pt x="1970551" y="295370"/>
                  </a:cubicBezTo>
                  <a:lnTo>
                    <a:pt x="1643619" y="872840"/>
                  </a:lnTo>
                  <a:lnTo>
                    <a:pt x="1522422" y="808287"/>
                  </a:lnTo>
                  <a:cubicBezTo>
                    <a:pt x="1242436" y="676028"/>
                    <a:pt x="921998" y="623815"/>
                    <a:pt x="594348" y="676033"/>
                  </a:cubicBezTo>
                  <a:cubicBezTo>
                    <a:pt x="485131" y="693439"/>
                    <a:pt x="380282" y="721625"/>
                    <a:pt x="280692" y="759349"/>
                  </a:cubicBezTo>
                  <a:lnTo>
                    <a:pt x="245501" y="774745"/>
                  </a:lnTo>
                  <a:close/>
                </a:path>
              </a:pathLst>
            </a:custGeom>
          </p:spPr>
        </p:pic>
        <p:pic>
          <p:nvPicPr>
            <p:cNvPr id="12" name="Imagen 11">
              <a:extLst>
                <a:ext uri="{FF2B5EF4-FFF2-40B4-BE49-F238E27FC236}">
                  <a16:creationId xmlns:a16="http://schemas.microsoft.com/office/drawing/2014/main" id="{E472490C-0B2E-7978-3276-61071D014E84}"/>
                </a:ext>
              </a:extLst>
            </p:cNvPr>
            <p:cNvPicPr>
              <a:picLocks noChangeAspect="1"/>
            </p:cNvPicPr>
            <p:nvPr/>
          </p:nvPicPr>
          <p:blipFill>
            <a:blip r:embed="rId7">
              <a:extLst>
                <a:ext uri="{28A0092B-C50C-407E-A947-70E740481C1C}">
                  <a14:useLocalDpi xmlns:a14="http://schemas.microsoft.com/office/drawing/2010/main" val="0"/>
                </a:ext>
              </a:extLst>
            </a:blip>
            <a:srcRect l="29757" t="493" r="30904" b="1689"/>
            <a:stretch>
              <a:fillRect/>
            </a:stretch>
          </p:blipFill>
          <p:spPr>
            <a:xfrm rot="6136372">
              <a:off x="5920654" y="4351821"/>
              <a:ext cx="1277856" cy="1779007"/>
            </a:xfrm>
            <a:custGeom>
              <a:avLst/>
              <a:gdLst>
                <a:gd name="connsiteX0" fmla="*/ 418159 w 1277856"/>
                <a:gd name="connsiteY0" fmla="*/ 0 h 1779007"/>
                <a:gd name="connsiteX1" fmla="*/ 1277856 w 1277856"/>
                <a:gd name="connsiteY1" fmla="*/ 1777964 h 1779007"/>
                <a:gd name="connsiteX2" fmla="*/ 620004 w 1277856"/>
                <a:gd name="connsiteY2" fmla="*/ 1779007 h 1779007"/>
                <a:gd name="connsiteX3" fmla="*/ 616209 w 1277856"/>
                <a:gd name="connsiteY3" fmla="*/ 1658847 h 1779007"/>
                <a:gd name="connsiteX4" fmla="*/ 66393 w 1277856"/>
                <a:gd name="connsiteY4" fmla="*/ 578381 h 1779007"/>
                <a:gd name="connsiteX5" fmla="*/ 0 w 1277856"/>
                <a:gd name="connsiteY5" fmla="*/ 526062 h 177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77856" h="1779007">
                  <a:moveTo>
                    <a:pt x="418159" y="0"/>
                  </a:moveTo>
                  <a:cubicBezTo>
                    <a:pt x="960335" y="430967"/>
                    <a:pt x="1276758" y="1085370"/>
                    <a:pt x="1277856" y="1777964"/>
                  </a:cubicBezTo>
                  <a:lnTo>
                    <a:pt x="620004" y="1779007"/>
                  </a:lnTo>
                  <a:lnTo>
                    <a:pt x="616209" y="1658847"/>
                  </a:lnTo>
                  <a:cubicBezTo>
                    <a:pt x="581786" y="1239568"/>
                    <a:pt x="380986" y="851956"/>
                    <a:pt x="66393" y="578381"/>
                  </a:cubicBezTo>
                  <a:lnTo>
                    <a:pt x="0" y="526062"/>
                  </a:lnTo>
                  <a:close/>
                </a:path>
              </a:pathLst>
            </a:custGeom>
          </p:spPr>
        </p:pic>
        <p:pic>
          <p:nvPicPr>
            <p:cNvPr id="13" name="Imagen 12">
              <a:extLst>
                <a:ext uri="{FF2B5EF4-FFF2-40B4-BE49-F238E27FC236}">
                  <a16:creationId xmlns:a16="http://schemas.microsoft.com/office/drawing/2014/main" id="{D43D35E2-9643-59B4-8273-CD10A55E990C}"/>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rcRect l="37901" t="2169" r="23725" b="372"/>
            <a:stretch>
              <a:fillRect/>
            </a:stretch>
          </p:blipFill>
          <p:spPr>
            <a:xfrm rot="2987903">
              <a:off x="7128138" y="3260183"/>
              <a:ext cx="1255077" cy="1793324"/>
            </a:xfrm>
            <a:custGeom>
              <a:avLst/>
              <a:gdLst>
                <a:gd name="connsiteX0" fmla="*/ 427704 w 1255077"/>
                <a:gd name="connsiteY0" fmla="*/ 0 h 1793324"/>
                <a:gd name="connsiteX1" fmla="*/ 1254761 w 1255077"/>
                <a:gd name="connsiteY1" fmla="*/ 1793324 h 1793324"/>
                <a:gd name="connsiteX2" fmla="*/ 582843 w 1255077"/>
                <a:gd name="connsiteY2" fmla="*/ 1782122 h 1793324"/>
                <a:gd name="connsiteX3" fmla="*/ 583743 w 1255077"/>
                <a:gd name="connsiteY3" fmla="*/ 1709798 h 1793324"/>
                <a:gd name="connsiteX4" fmla="*/ 433974 w 1255077"/>
                <a:gd name="connsiteY4" fmla="*/ 1084462 h 1793324"/>
                <a:gd name="connsiteX5" fmla="*/ 55564 w 1255077"/>
                <a:gd name="connsiteY5" fmla="*/ 564575 h 1793324"/>
                <a:gd name="connsiteX6" fmla="*/ 0 w 1255077"/>
                <a:gd name="connsiteY6" fmla="*/ 518332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5077" h="1793324">
                  <a:moveTo>
                    <a:pt x="427704" y="0"/>
                  </a:moveTo>
                  <a:cubicBezTo>
                    <a:pt x="961897" y="440792"/>
                    <a:pt x="1266305" y="1100845"/>
                    <a:pt x="1254761" y="1793324"/>
                  </a:cubicBezTo>
                  <a:lnTo>
                    <a:pt x="582843" y="1782122"/>
                  </a:lnTo>
                  <a:lnTo>
                    <a:pt x="583743" y="1709798"/>
                  </a:lnTo>
                  <a:cubicBezTo>
                    <a:pt x="576187" y="1499849"/>
                    <a:pt x="527651" y="1287576"/>
                    <a:pt x="433974" y="1084462"/>
                  </a:cubicBezTo>
                  <a:cubicBezTo>
                    <a:pt x="340297" y="881347"/>
                    <a:pt x="210349" y="706622"/>
                    <a:pt x="55564" y="564575"/>
                  </a:cubicBezTo>
                  <a:lnTo>
                    <a:pt x="0" y="518332"/>
                  </a:lnTo>
                  <a:close/>
                </a:path>
              </a:pathLst>
            </a:custGeom>
          </p:spPr>
        </p:pic>
        <p:pic>
          <p:nvPicPr>
            <p:cNvPr id="14" name="Imagen 13">
              <a:extLst>
                <a:ext uri="{FF2B5EF4-FFF2-40B4-BE49-F238E27FC236}">
                  <a16:creationId xmlns:a16="http://schemas.microsoft.com/office/drawing/2014/main" id="{24FBEB7A-BB02-DD0A-31A8-4D423DF95A20}"/>
                </a:ext>
              </a:extLst>
            </p:cNvPr>
            <p:cNvPicPr>
              <a:picLocks noChangeAspect="1"/>
            </p:cNvPicPr>
            <p:nvPr/>
          </p:nvPicPr>
          <p:blipFill>
            <a:blip r:embed="rId10">
              <a:extLst>
                <a:ext uri="{28A0092B-C50C-407E-A947-70E740481C1C}">
                  <a14:useLocalDpi xmlns:a14="http://schemas.microsoft.com/office/drawing/2010/main" val="0"/>
                </a:ext>
              </a:extLst>
            </a:blip>
            <a:srcRect l="59626" t="4305" r="156" b="1556"/>
            <a:stretch>
              <a:fillRect/>
            </a:stretch>
          </p:blipFill>
          <p:spPr>
            <a:xfrm rot="18466978">
              <a:off x="5707421" y="721304"/>
              <a:ext cx="1268126" cy="1781014"/>
            </a:xfrm>
            <a:custGeom>
              <a:avLst/>
              <a:gdLst>
                <a:gd name="connsiteX0" fmla="*/ 414768 w 1268126"/>
                <a:gd name="connsiteY0" fmla="*/ 0 h 1781014"/>
                <a:gd name="connsiteX1" fmla="*/ 1268122 w 1268126"/>
                <a:gd name="connsiteY1" fmla="*/ 1781014 h 1781014"/>
                <a:gd name="connsiteX2" fmla="*/ 610271 w 1268126"/>
                <a:gd name="connsiteY2" fmla="*/ 1779713 h 1781014"/>
                <a:gd name="connsiteX3" fmla="*/ 611499 w 1268126"/>
                <a:gd name="connsiteY3" fmla="*/ 1741319 h 1781014"/>
                <a:gd name="connsiteX4" fmla="*/ 572380 w 1268126"/>
                <a:gd name="connsiteY4" fmla="*/ 1419154 h 1781014"/>
                <a:gd name="connsiteX5" fmla="*/ 104943 w 1268126"/>
                <a:gd name="connsiteY5" fmla="*/ 606556 h 1781014"/>
                <a:gd name="connsiteX6" fmla="*/ 0 w 1268126"/>
                <a:gd name="connsiteY6" fmla="*/ 517998 h 1781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8126" h="1781014">
                  <a:moveTo>
                    <a:pt x="414768" y="0"/>
                  </a:moveTo>
                  <a:cubicBezTo>
                    <a:pt x="955404" y="432896"/>
                    <a:pt x="1269492" y="1088422"/>
                    <a:pt x="1268122" y="1781014"/>
                  </a:cubicBezTo>
                  <a:lnTo>
                    <a:pt x="610271" y="1779713"/>
                  </a:lnTo>
                  <a:lnTo>
                    <a:pt x="611499" y="1741319"/>
                  </a:lnTo>
                  <a:cubicBezTo>
                    <a:pt x="609542" y="1634842"/>
                    <a:pt x="596776" y="1527024"/>
                    <a:pt x="572380" y="1419154"/>
                  </a:cubicBezTo>
                  <a:cubicBezTo>
                    <a:pt x="499191" y="1095542"/>
                    <a:pt x="331716" y="817407"/>
                    <a:pt x="104943" y="606556"/>
                  </a:cubicBezTo>
                  <a:lnTo>
                    <a:pt x="0" y="517998"/>
                  </a:lnTo>
                  <a:close/>
                </a:path>
              </a:pathLst>
            </a:custGeom>
          </p:spPr>
        </p:pic>
      </p:grpSp>
      <p:pic>
        <p:nvPicPr>
          <p:cNvPr id="15" name="Grafik 13">
            <a:extLst>
              <a:ext uri="{FF2B5EF4-FFF2-40B4-BE49-F238E27FC236}">
                <a16:creationId xmlns:a16="http://schemas.microsoft.com/office/drawing/2014/main" id="{81F93D43-C2CC-854F-CA1A-1811BC73AF7F}"/>
              </a:ext>
            </a:extLst>
          </p:cNvPr>
          <p:cNvPicPr>
            <a:picLocks noChangeAspect="1"/>
          </p:cNvPicPr>
          <p:nvPr/>
        </p:nvPicPr>
        <p:blipFill>
          <a:blip r:embed="rId11">
            <a:extLst>
              <a:ext uri="{28A0092B-C50C-407E-A947-70E740481C1C}">
                <a14:useLocalDpi xmlns:a14="http://schemas.microsoft.com/office/drawing/2010/main" val="0"/>
              </a:ext>
              <a:ext uri="{837473B0-CC2E-450A-ABE3-18F120FF3D39}">
                <a1611:picAttrSrcUrl xmlns:a1611="http://schemas.microsoft.com/office/drawing/2016/11/main" r:id="rId12"/>
              </a:ext>
            </a:extLst>
          </a:blip>
          <a:stretch>
            <a:fillRect/>
          </a:stretch>
        </p:blipFill>
        <p:spPr>
          <a:xfrm rot="18446724">
            <a:off x="10935959" y="768670"/>
            <a:ext cx="5309023" cy="4100667"/>
          </a:xfrm>
          <a:prstGeom prst="rect">
            <a:avLst/>
          </a:prstGeom>
        </p:spPr>
      </p:pic>
      <p:sp>
        <p:nvSpPr>
          <p:cNvPr id="16" name="Inhaltsplatzhalter 15">
            <a:extLst>
              <a:ext uri="{FF2B5EF4-FFF2-40B4-BE49-F238E27FC236}">
                <a16:creationId xmlns:a16="http://schemas.microsoft.com/office/drawing/2014/main" id="{90337EDA-5D0B-AE50-9EE1-7871568FDD32}"/>
              </a:ext>
            </a:extLst>
          </p:cNvPr>
          <p:cNvSpPr>
            <a:spLocks noGrp="1"/>
          </p:cNvSpPr>
          <p:nvPr>
            <p:ph idx="4294967295"/>
          </p:nvPr>
        </p:nvSpPr>
        <p:spPr>
          <a:xfrm>
            <a:off x="220362" y="1327648"/>
            <a:ext cx="11362038" cy="4658286"/>
          </a:xfrm>
          <a:prstGeom prst="rect">
            <a:avLst/>
          </a:prstGeom>
        </p:spPr>
        <p:txBody>
          <a:bodyPr/>
          <a:lstStyle/>
          <a:p>
            <a:endParaRPr lang="de-DE"/>
          </a:p>
        </p:txBody>
      </p:sp>
      <p:sp>
        <p:nvSpPr>
          <p:cNvPr id="17" name="Textplatzhalter 16">
            <a:extLst>
              <a:ext uri="{FF2B5EF4-FFF2-40B4-BE49-F238E27FC236}">
                <a16:creationId xmlns:a16="http://schemas.microsoft.com/office/drawing/2014/main" id="{92D8AC90-4A35-AA91-CA86-A24BB3BFC00E}"/>
              </a:ext>
            </a:extLst>
          </p:cNvPr>
          <p:cNvSpPr>
            <a:spLocks noGrp="1"/>
          </p:cNvSpPr>
          <p:nvPr>
            <p:ph type="body" sz="quarter" idx="13"/>
          </p:nvPr>
        </p:nvSpPr>
        <p:spPr/>
        <p:txBody>
          <a:bodyPr/>
          <a:lstStyle/>
          <a:p>
            <a:endParaRPr lang="de-DE"/>
          </a:p>
        </p:txBody>
      </p:sp>
    </p:spTree>
    <p:extLst>
      <p:ext uri="{BB962C8B-B14F-4D97-AF65-F5344CB8AC3E}">
        <p14:creationId xmlns:p14="http://schemas.microsoft.com/office/powerpoint/2010/main" val="170279586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2CBEB0-56BC-E05B-5F1D-CF7FEB1D74F4}"/>
            </a:ext>
          </a:extLst>
        </p:cNvPr>
        <p:cNvGrpSpPr/>
        <p:nvPr/>
      </p:nvGrpSpPr>
      <p:grpSpPr>
        <a:xfrm>
          <a:off x="0" y="0"/>
          <a:ext cx="0" cy="0"/>
          <a:chOff x="0" y="0"/>
          <a:chExt cx="0" cy="0"/>
        </a:xfrm>
      </p:grpSpPr>
      <p:sp>
        <p:nvSpPr>
          <p:cNvPr id="2" name="Textfeld 1">
            <a:extLst>
              <a:ext uri="{FF2B5EF4-FFF2-40B4-BE49-F238E27FC236}">
                <a16:creationId xmlns:a16="http://schemas.microsoft.com/office/drawing/2014/main" id="{4FADD828-7EDB-6713-62FA-23F207313AC8}"/>
              </a:ext>
            </a:extLst>
          </p:cNvPr>
          <p:cNvSpPr txBox="1"/>
          <p:nvPr/>
        </p:nvSpPr>
        <p:spPr>
          <a:xfrm>
            <a:off x="-899938" y="0"/>
            <a:ext cx="6534150" cy="553998"/>
          </a:xfrm>
          <a:prstGeom prst="rect">
            <a:avLst/>
          </a:prstGeom>
          <a:noFill/>
        </p:spPr>
        <p:txBody>
          <a:bodyPr wrap="square" rtlCol="0">
            <a:spAutoFit/>
          </a:bodyPr>
          <a:lstStyle/>
          <a:p>
            <a:pPr algn="ctr"/>
            <a:r>
              <a:rPr lang="de-DE" sz="3000" dirty="0">
                <a:latin typeface="Arial Black" panose="020B0A04020102020204" pitchFamily="34" charset="0"/>
              </a:rPr>
              <a:t>Physische Sicherheit</a:t>
            </a:r>
            <a:endParaRPr lang="es-MX" sz="3000" dirty="0">
              <a:latin typeface="Arial Black" panose="020B0A04020102020204" pitchFamily="34" charset="0"/>
            </a:endParaRPr>
          </a:p>
        </p:txBody>
      </p:sp>
      <p:grpSp>
        <p:nvGrpSpPr>
          <p:cNvPr id="5" name="Grupo 4">
            <a:extLst>
              <a:ext uri="{FF2B5EF4-FFF2-40B4-BE49-F238E27FC236}">
                <a16:creationId xmlns:a16="http://schemas.microsoft.com/office/drawing/2014/main" id="{BA10860B-2F7A-0AB2-A141-E7823FC854F6}"/>
              </a:ext>
            </a:extLst>
          </p:cNvPr>
          <p:cNvGrpSpPr>
            <a:grpSpLocks noChangeAspect="1"/>
          </p:cNvGrpSpPr>
          <p:nvPr/>
        </p:nvGrpSpPr>
        <p:grpSpPr>
          <a:xfrm rot="9412134">
            <a:off x="-4458813" y="3773374"/>
            <a:ext cx="6552000" cy="6282659"/>
            <a:chOff x="3539661" y="977748"/>
            <a:chExt cx="5112678" cy="4902505"/>
          </a:xfrm>
        </p:grpSpPr>
        <p:pic>
          <p:nvPicPr>
            <p:cNvPr id="6" name="Imagen 5">
              <a:extLst>
                <a:ext uri="{FF2B5EF4-FFF2-40B4-BE49-F238E27FC236}">
                  <a16:creationId xmlns:a16="http://schemas.microsoft.com/office/drawing/2014/main" id="{0BDA4767-06B7-174A-C820-030DE3C15F41}"/>
                </a:ext>
              </a:extLst>
            </p:cNvPr>
            <p:cNvPicPr>
              <a:picLocks noChangeAspect="1"/>
            </p:cNvPicPr>
            <p:nvPr/>
          </p:nvPicPr>
          <p:blipFill>
            <a:blip r:embed="rId3">
              <a:extLst>
                <a:ext uri="{28A0092B-C50C-407E-A947-70E740481C1C}">
                  <a14:useLocalDpi xmlns:a14="http://schemas.microsoft.com/office/drawing/2010/main" val="0"/>
                </a:ext>
              </a:extLst>
            </a:blip>
            <a:srcRect l="41649" r="3741"/>
            <a:stretch>
              <a:fillRect/>
            </a:stretch>
          </p:blipFill>
          <p:spPr>
            <a:xfrm>
              <a:off x="7030610" y="1677742"/>
              <a:ext cx="1273830" cy="1751258"/>
            </a:xfrm>
            <a:custGeom>
              <a:avLst/>
              <a:gdLst>
                <a:gd name="connsiteX0" fmla="*/ 401477 w 1273830"/>
                <a:gd name="connsiteY0" fmla="*/ 0 h 1751258"/>
                <a:gd name="connsiteX1" fmla="*/ 427231 w 1273830"/>
                <a:gd name="connsiteY1" fmla="*/ 0 h 1751258"/>
                <a:gd name="connsiteX2" fmla="*/ 604944 w 1273830"/>
                <a:gd name="connsiteY2" fmla="*/ 157995 h 1751258"/>
                <a:gd name="connsiteX3" fmla="*/ 1259132 w 1273830"/>
                <a:gd name="connsiteY3" fmla="*/ 1505660 h 1751258"/>
                <a:gd name="connsiteX4" fmla="*/ 1273830 w 1273830"/>
                <a:gd name="connsiteY4" fmla="*/ 1751258 h 1751258"/>
                <a:gd name="connsiteX5" fmla="*/ 617072 w 1273830"/>
                <a:gd name="connsiteY5" fmla="*/ 1751258 h 1751258"/>
                <a:gd name="connsiteX6" fmla="*/ 617728 w 1273830"/>
                <a:gd name="connsiteY6" fmla="*/ 1726860 h 1751258"/>
                <a:gd name="connsiteX7" fmla="*/ 576967 w 1273830"/>
                <a:gd name="connsiteY7" fmla="*/ 1404898 h 1751258"/>
                <a:gd name="connsiteX8" fmla="*/ 105393 w 1273830"/>
                <a:gd name="connsiteY8" fmla="*/ 594694 h 1751258"/>
                <a:gd name="connsiteX9" fmla="*/ 0 w 1273830"/>
                <a:gd name="connsiteY9" fmla="*/ 506673 h 175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3830" h="1751258">
                  <a:moveTo>
                    <a:pt x="401477" y="0"/>
                  </a:moveTo>
                  <a:lnTo>
                    <a:pt x="427231" y="0"/>
                  </a:lnTo>
                  <a:lnTo>
                    <a:pt x="604944" y="157995"/>
                  </a:lnTo>
                  <a:cubicBezTo>
                    <a:pt x="968753" y="520386"/>
                    <a:pt x="1199452" y="995638"/>
                    <a:pt x="1259132" y="1505660"/>
                  </a:cubicBezTo>
                  <a:lnTo>
                    <a:pt x="1273830" y="1751258"/>
                  </a:lnTo>
                  <a:lnTo>
                    <a:pt x="617072" y="1751258"/>
                  </a:lnTo>
                  <a:lnTo>
                    <a:pt x="617728" y="1726860"/>
                  </a:lnTo>
                  <a:cubicBezTo>
                    <a:pt x="615228" y="1620394"/>
                    <a:pt x="601913" y="1512643"/>
                    <a:pt x="576967" y="1404898"/>
                  </a:cubicBezTo>
                  <a:cubicBezTo>
                    <a:pt x="502129" y="1081664"/>
                    <a:pt x="333238" y="804386"/>
                    <a:pt x="105393" y="594694"/>
                  </a:cubicBezTo>
                  <a:lnTo>
                    <a:pt x="0" y="506673"/>
                  </a:lnTo>
                  <a:close/>
                </a:path>
              </a:pathLst>
            </a:custGeom>
          </p:spPr>
        </p:pic>
        <p:pic>
          <p:nvPicPr>
            <p:cNvPr id="9" name="Imagen 8">
              <a:extLst>
                <a:ext uri="{FF2B5EF4-FFF2-40B4-BE49-F238E27FC236}">
                  <a16:creationId xmlns:a16="http://schemas.microsoft.com/office/drawing/2014/main" id="{0C489783-76DD-F85C-C944-2F7ACA3EFFE4}"/>
                </a:ext>
              </a:extLst>
            </p:cNvPr>
            <p:cNvPicPr>
              <a:picLocks noChangeAspect="1"/>
            </p:cNvPicPr>
            <p:nvPr/>
          </p:nvPicPr>
          <p:blipFill>
            <a:blip r:embed="rId4">
              <a:extLst>
                <a:ext uri="{28A0092B-C50C-407E-A947-70E740481C1C}">
                  <a14:useLocalDpi xmlns:a14="http://schemas.microsoft.com/office/drawing/2010/main" val="0"/>
                </a:ext>
              </a:extLst>
            </a:blip>
            <a:srcRect l="14293" t="14259" r="16800" b="21459"/>
            <a:stretch>
              <a:fillRect/>
            </a:stretch>
          </p:blipFill>
          <p:spPr>
            <a:xfrm rot="15378051">
              <a:off x="4151860" y="1178185"/>
              <a:ext cx="1273364" cy="1781813"/>
            </a:xfrm>
            <a:custGeom>
              <a:avLst/>
              <a:gdLst>
                <a:gd name="connsiteX0" fmla="*/ 421665 w 1273364"/>
                <a:gd name="connsiteY0" fmla="*/ 0 h 1781813"/>
                <a:gd name="connsiteX1" fmla="*/ 1273355 w 1273364"/>
                <a:gd name="connsiteY1" fmla="*/ 1781813 h 1781813"/>
                <a:gd name="connsiteX2" fmla="*/ 609766 w 1273364"/>
                <a:gd name="connsiteY2" fmla="*/ 1779880 h 1781813"/>
                <a:gd name="connsiteX3" fmla="*/ 610263 w 1273364"/>
                <a:gd name="connsiteY3" fmla="*/ 1762584 h 1781813"/>
                <a:gd name="connsiteX4" fmla="*/ 0 w 1273364"/>
                <a:gd name="connsiteY4" fmla="*/ 525603 h 17818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3364" h="1781813">
                  <a:moveTo>
                    <a:pt x="421665" y="0"/>
                  </a:moveTo>
                  <a:cubicBezTo>
                    <a:pt x="961897" y="433401"/>
                    <a:pt x="1275374" y="1089221"/>
                    <a:pt x="1273355" y="1781813"/>
                  </a:cubicBezTo>
                  <a:lnTo>
                    <a:pt x="609766" y="1779880"/>
                  </a:lnTo>
                  <a:lnTo>
                    <a:pt x="610263" y="1762584"/>
                  </a:lnTo>
                  <a:cubicBezTo>
                    <a:pt x="601293" y="1298934"/>
                    <a:pt x="392556" y="840532"/>
                    <a:pt x="0" y="525603"/>
                  </a:cubicBezTo>
                  <a:close/>
                </a:path>
              </a:pathLst>
            </a:custGeom>
          </p:spPr>
        </p:pic>
        <p:pic>
          <p:nvPicPr>
            <p:cNvPr id="10" name="Imagen 9">
              <a:extLst>
                <a:ext uri="{FF2B5EF4-FFF2-40B4-BE49-F238E27FC236}">
                  <a16:creationId xmlns:a16="http://schemas.microsoft.com/office/drawing/2014/main" id="{1CC9DEA7-5CF5-23F9-ED51-EFC02BC205F1}"/>
                </a:ext>
              </a:extLst>
            </p:cNvPr>
            <p:cNvPicPr>
              <a:picLocks noChangeAspect="1"/>
            </p:cNvPicPr>
            <p:nvPr/>
          </p:nvPicPr>
          <p:blipFill>
            <a:blip r:embed="rId5">
              <a:extLst>
                <a:ext uri="{28A0092B-C50C-407E-A947-70E740481C1C}">
                  <a14:useLocalDpi xmlns:a14="http://schemas.microsoft.com/office/drawing/2010/main" val="0"/>
                </a:ext>
              </a:extLst>
            </a:blip>
            <a:srcRect l="16441" t="27" r="30365" b="43931"/>
            <a:stretch>
              <a:fillRect/>
            </a:stretch>
          </p:blipFill>
          <p:spPr>
            <a:xfrm rot="12295098">
              <a:off x="3539661" y="2673187"/>
              <a:ext cx="1267965" cy="1781128"/>
            </a:xfrm>
            <a:custGeom>
              <a:avLst/>
              <a:gdLst>
                <a:gd name="connsiteX0" fmla="*/ 414837 w 1267965"/>
                <a:gd name="connsiteY0" fmla="*/ 0 h 1781128"/>
                <a:gd name="connsiteX1" fmla="*/ 1267960 w 1267965"/>
                <a:gd name="connsiteY1" fmla="*/ 1781128 h 1781128"/>
                <a:gd name="connsiteX2" fmla="*/ 594121 w 1267965"/>
                <a:gd name="connsiteY2" fmla="*/ 1779706 h 1781128"/>
                <a:gd name="connsiteX3" fmla="*/ 13780 w 1267965"/>
                <a:gd name="connsiteY3" fmla="*/ 528409 h 1781128"/>
                <a:gd name="connsiteX4" fmla="*/ 0 w 1267965"/>
                <a:gd name="connsiteY4" fmla="*/ 517943 h 1781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7965" h="1781128">
                  <a:moveTo>
                    <a:pt x="414837" y="0"/>
                  </a:moveTo>
                  <a:cubicBezTo>
                    <a:pt x="955417" y="432967"/>
                    <a:pt x="1269421" y="1088534"/>
                    <a:pt x="1267960" y="1781128"/>
                  </a:cubicBezTo>
                  <a:lnTo>
                    <a:pt x="594121" y="1779706"/>
                  </a:lnTo>
                  <a:cubicBezTo>
                    <a:pt x="595183" y="1276438"/>
                    <a:pt x="369193" y="826292"/>
                    <a:pt x="13780" y="528409"/>
                  </a:cubicBezTo>
                  <a:lnTo>
                    <a:pt x="0" y="517943"/>
                  </a:lnTo>
                  <a:close/>
                </a:path>
              </a:pathLst>
            </a:custGeom>
          </p:spPr>
        </p:pic>
        <p:pic>
          <p:nvPicPr>
            <p:cNvPr id="11" name="Imagen 10">
              <a:extLst>
                <a:ext uri="{FF2B5EF4-FFF2-40B4-BE49-F238E27FC236}">
                  <a16:creationId xmlns:a16="http://schemas.microsoft.com/office/drawing/2014/main" id="{4D56D96F-67DD-1E12-1126-4A417BE18D7C}"/>
                </a:ext>
              </a:extLst>
            </p:cNvPr>
            <p:cNvPicPr>
              <a:picLocks noChangeAspect="1"/>
            </p:cNvPicPr>
            <p:nvPr/>
          </p:nvPicPr>
          <p:blipFill>
            <a:blip r:embed="rId6">
              <a:extLst>
                <a:ext uri="{28A0092B-C50C-407E-A947-70E740481C1C}">
                  <a14:useLocalDpi xmlns:a14="http://schemas.microsoft.com/office/drawing/2010/main" val="0"/>
                </a:ext>
              </a:extLst>
            </a:blip>
            <a:srcRect l="14815" t="25588" r="6107" b="24373"/>
            <a:stretch>
              <a:fillRect/>
            </a:stretch>
          </p:blipFill>
          <p:spPr>
            <a:xfrm rot="12845660">
              <a:off x="3906885" y="4462820"/>
              <a:ext cx="1970551" cy="872840"/>
            </a:xfrm>
            <a:custGeom>
              <a:avLst/>
              <a:gdLst>
                <a:gd name="connsiteX0" fmla="*/ 0 w 1970551"/>
                <a:gd name="connsiteY0" fmla="*/ 164418 h 872840"/>
                <a:gd name="connsiteX1" fmla="*/ 1970551 w 1970551"/>
                <a:gd name="connsiteY1" fmla="*/ 295370 h 872840"/>
                <a:gd name="connsiteX2" fmla="*/ 1643619 w 1970551"/>
                <a:gd name="connsiteY2" fmla="*/ 872840 h 872840"/>
                <a:gd name="connsiteX3" fmla="*/ 1522422 w 1970551"/>
                <a:gd name="connsiteY3" fmla="*/ 808287 h 872840"/>
                <a:gd name="connsiteX4" fmla="*/ 594348 w 1970551"/>
                <a:gd name="connsiteY4" fmla="*/ 676033 h 872840"/>
                <a:gd name="connsiteX5" fmla="*/ 280692 w 1970551"/>
                <a:gd name="connsiteY5" fmla="*/ 759349 h 872840"/>
                <a:gd name="connsiteX6" fmla="*/ 245501 w 1970551"/>
                <a:gd name="connsiteY6" fmla="*/ 774745 h 872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70551" h="872840">
                  <a:moveTo>
                    <a:pt x="0" y="164418"/>
                  </a:moveTo>
                  <a:cubicBezTo>
                    <a:pt x="642558" y="-94048"/>
                    <a:pt x="1367845" y="-45849"/>
                    <a:pt x="1970551" y="295370"/>
                  </a:cubicBezTo>
                  <a:lnTo>
                    <a:pt x="1643619" y="872840"/>
                  </a:lnTo>
                  <a:lnTo>
                    <a:pt x="1522422" y="808287"/>
                  </a:lnTo>
                  <a:cubicBezTo>
                    <a:pt x="1242436" y="676028"/>
                    <a:pt x="921998" y="623815"/>
                    <a:pt x="594348" y="676033"/>
                  </a:cubicBezTo>
                  <a:cubicBezTo>
                    <a:pt x="485131" y="693439"/>
                    <a:pt x="380282" y="721625"/>
                    <a:pt x="280692" y="759349"/>
                  </a:cubicBezTo>
                  <a:lnTo>
                    <a:pt x="245501" y="774745"/>
                  </a:lnTo>
                  <a:close/>
                </a:path>
              </a:pathLst>
            </a:custGeom>
          </p:spPr>
        </p:pic>
        <p:pic>
          <p:nvPicPr>
            <p:cNvPr id="12" name="Imagen 11">
              <a:extLst>
                <a:ext uri="{FF2B5EF4-FFF2-40B4-BE49-F238E27FC236}">
                  <a16:creationId xmlns:a16="http://schemas.microsoft.com/office/drawing/2014/main" id="{5A3625B5-62DB-D196-751B-660C243EE852}"/>
                </a:ext>
              </a:extLst>
            </p:cNvPr>
            <p:cNvPicPr>
              <a:picLocks noChangeAspect="1"/>
            </p:cNvPicPr>
            <p:nvPr/>
          </p:nvPicPr>
          <p:blipFill>
            <a:blip r:embed="rId7">
              <a:extLst>
                <a:ext uri="{28A0092B-C50C-407E-A947-70E740481C1C}">
                  <a14:useLocalDpi xmlns:a14="http://schemas.microsoft.com/office/drawing/2010/main" val="0"/>
                </a:ext>
              </a:extLst>
            </a:blip>
            <a:srcRect l="29757" t="493" r="30904" b="1689"/>
            <a:stretch>
              <a:fillRect/>
            </a:stretch>
          </p:blipFill>
          <p:spPr>
            <a:xfrm rot="6136372">
              <a:off x="5920654" y="4351821"/>
              <a:ext cx="1277856" cy="1779007"/>
            </a:xfrm>
            <a:custGeom>
              <a:avLst/>
              <a:gdLst>
                <a:gd name="connsiteX0" fmla="*/ 418159 w 1277856"/>
                <a:gd name="connsiteY0" fmla="*/ 0 h 1779007"/>
                <a:gd name="connsiteX1" fmla="*/ 1277856 w 1277856"/>
                <a:gd name="connsiteY1" fmla="*/ 1777964 h 1779007"/>
                <a:gd name="connsiteX2" fmla="*/ 620004 w 1277856"/>
                <a:gd name="connsiteY2" fmla="*/ 1779007 h 1779007"/>
                <a:gd name="connsiteX3" fmla="*/ 616209 w 1277856"/>
                <a:gd name="connsiteY3" fmla="*/ 1658847 h 1779007"/>
                <a:gd name="connsiteX4" fmla="*/ 66393 w 1277856"/>
                <a:gd name="connsiteY4" fmla="*/ 578381 h 1779007"/>
                <a:gd name="connsiteX5" fmla="*/ 0 w 1277856"/>
                <a:gd name="connsiteY5" fmla="*/ 526062 h 177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77856" h="1779007">
                  <a:moveTo>
                    <a:pt x="418159" y="0"/>
                  </a:moveTo>
                  <a:cubicBezTo>
                    <a:pt x="960335" y="430967"/>
                    <a:pt x="1276758" y="1085370"/>
                    <a:pt x="1277856" y="1777964"/>
                  </a:cubicBezTo>
                  <a:lnTo>
                    <a:pt x="620004" y="1779007"/>
                  </a:lnTo>
                  <a:lnTo>
                    <a:pt x="616209" y="1658847"/>
                  </a:lnTo>
                  <a:cubicBezTo>
                    <a:pt x="581786" y="1239568"/>
                    <a:pt x="380986" y="851956"/>
                    <a:pt x="66393" y="578381"/>
                  </a:cubicBezTo>
                  <a:lnTo>
                    <a:pt x="0" y="526062"/>
                  </a:lnTo>
                  <a:close/>
                </a:path>
              </a:pathLst>
            </a:custGeom>
          </p:spPr>
        </p:pic>
        <p:pic>
          <p:nvPicPr>
            <p:cNvPr id="13" name="Imagen 12">
              <a:extLst>
                <a:ext uri="{FF2B5EF4-FFF2-40B4-BE49-F238E27FC236}">
                  <a16:creationId xmlns:a16="http://schemas.microsoft.com/office/drawing/2014/main" id="{89FB39F4-EAAD-AB8C-9F4E-FBF71DBF8983}"/>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rcRect l="37901" t="2169" r="23725" b="372"/>
            <a:stretch>
              <a:fillRect/>
            </a:stretch>
          </p:blipFill>
          <p:spPr>
            <a:xfrm rot="2987903">
              <a:off x="7128138" y="3260183"/>
              <a:ext cx="1255077" cy="1793324"/>
            </a:xfrm>
            <a:custGeom>
              <a:avLst/>
              <a:gdLst>
                <a:gd name="connsiteX0" fmla="*/ 427704 w 1255077"/>
                <a:gd name="connsiteY0" fmla="*/ 0 h 1793324"/>
                <a:gd name="connsiteX1" fmla="*/ 1254761 w 1255077"/>
                <a:gd name="connsiteY1" fmla="*/ 1793324 h 1793324"/>
                <a:gd name="connsiteX2" fmla="*/ 582843 w 1255077"/>
                <a:gd name="connsiteY2" fmla="*/ 1782122 h 1793324"/>
                <a:gd name="connsiteX3" fmla="*/ 583743 w 1255077"/>
                <a:gd name="connsiteY3" fmla="*/ 1709798 h 1793324"/>
                <a:gd name="connsiteX4" fmla="*/ 433974 w 1255077"/>
                <a:gd name="connsiteY4" fmla="*/ 1084462 h 1793324"/>
                <a:gd name="connsiteX5" fmla="*/ 55564 w 1255077"/>
                <a:gd name="connsiteY5" fmla="*/ 564575 h 1793324"/>
                <a:gd name="connsiteX6" fmla="*/ 0 w 1255077"/>
                <a:gd name="connsiteY6" fmla="*/ 518332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5077" h="1793324">
                  <a:moveTo>
                    <a:pt x="427704" y="0"/>
                  </a:moveTo>
                  <a:cubicBezTo>
                    <a:pt x="961897" y="440792"/>
                    <a:pt x="1266305" y="1100845"/>
                    <a:pt x="1254761" y="1793324"/>
                  </a:cubicBezTo>
                  <a:lnTo>
                    <a:pt x="582843" y="1782122"/>
                  </a:lnTo>
                  <a:lnTo>
                    <a:pt x="583743" y="1709798"/>
                  </a:lnTo>
                  <a:cubicBezTo>
                    <a:pt x="576187" y="1499849"/>
                    <a:pt x="527651" y="1287576"/>
                    <a:pt x="433974" y="1084462"/>
                  </a:cubicBezTo>
                  <a:cubicBezTo>
                    <a:pt x="340297" y="881347"/>
                    <a:pt x="210349" y="706622"/>
                    <a:pt x="55564" y="564575"/>
                  </a:cubicBezTo>
                  <a:lnTo>
                    <a:pt x="0" y="518332"/>
                  </a:lnTo>
                  <a:close/>
                </a:path>
              </a:pathLst>
            </a:custGeom>
          </p:spPr>
        </p:pic>
        <p:pic>
          <p:nvPicPr>
            <p:cNvPr id="14" name="Imagen 13">
              <a:extLst>
                <a:ext uri="{FF2B5EF4-FFF2-40B4-BE49-F238E27FC236}">
                  <a16:creationId xmlns:a16="http://schemas.microsoft.com/office/drawing/2014/main" id="{86A95E09-A1EF-BCA1-6B3A-3B7BDF558F9A}"/>
                </a:ext>
              </a:extLst>
            </p:cNvPr>
            <p:cNvPicPr>
              <a:picLocks noChangeAspect="1"/>
            </p:cNvPicPr>
            <p:nvPr/>
          </p:nvPicPr>
          <p:blipFill>
            <a:blip r:embed="rId10">
              <a:extLst>
                <a:ext uri="{28A0092B-C50C-407E-A947-70E740481C1C}">
                  <a14:useLocalDpi xmlns:a14="http://schemas.microsoft.com/office/drawing/2010/main" val="0"/>
                </a:ext>
              </a:extLst>
            </a:blip>
            <a:srcRect l="59626" t="4305" r="156" b="1556"/>
            <a:stretch>
              <a:fillRect/>
            </a:stretch>
          </p:blipFill>
          <p:spPr>
            <a:xfrm rot="18466978">
              <a:off x="5707421" y="721304"/>
              <a:ext cx="1268126" cy="1781014"/>
            </a:xfrm>
            <a:custGeom>
              <a:avLst/>
              <a:gdLst>
                <a:gd name="connsiteX0" fmla="*/ 414768 w 1268126"/>
                <a:gd name="connsiteY0" fmla="*/ 0 h 1781014"/>
                <a:gd name="connsiteX1" fmla="*/ 1268122 w 1268126"/>
                <a:gd name="connsiteY1" fmla="*/ 1781014 h 1781014"/>
                <a:gd name="connsiteX2" fmla="*/ 610271 w 1268126"/>
                <a:gd name="connsiteY2" fmla="*/ 1779713 h 1781014"/>
                <a:gd name="connsiteX3" fmla="*/ 611499 w 1268126"/>
                <a:gd name="connsiteY3" fmla="*/ 1741319 h 1781014"/>
                <a:gd name="connsiteX4" fmla="*/ 572380 w 1268126"/>
                <a:gd name="connsiteY4" fmla="*/ 1419154 h 1781014"/>
                <a:gd name="connsiteX5" fmla="*/ 104943 w 1268126"/>
                <a:gd name="connsiteY5" fmla="*/ 606556 h 1781014"/>
                <a:gd name="connsiteX6" fmla="*/ 0 w 1268126"/>
                <a:gd name="connsiteY6" fmla="*/ 517998 h 1781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8126" h="1781014">
                  <a:moveTo>
                    <a:pt x="414768" y="0"/>
                  </a:moveTo>
                  <a:cubicBezTo>
                    <a:pt x="955404" y="432896"/>
                    <a:pt x="1269492" y="1088422"/>
                    <a:pt x="1268122" y="1781014"/>
                  </a:cubicBezTo>
                  <a:lnTo>
                    <a:pt x="610271" y="1779713"/>
                  </a:lnTo>
                  <a:lnTo>
                    <a:pt x="611499" y="1741319"/>
                  </a:lnTo>
                  <a:cubicBezTo>
                    <a:pt x="609542" y="1634842"/>
                    <a:pt x="596776" y="1527024"/>
                    <a:pt x="572380" y="1419154"/>
                  </a:cubicBezTo>
                  <a:cubicBezTo>
                    <a:pt x="499191" y="1095542"/>
                    <a:pt x="331716" y="817407"/>
                    <a:pt x="104943" y="606556"/>
                  </a:cubicBezTo>
                  <a:lnTo>
                    <a:pt x="0" y="517998"/>
                  </a:lnTo>
                  <a:close/>
                </a:path>
              </a:pathLst>
            </a:custGeom>
          </p:spPr>
        </p:pic>
      </p:grpSp>
      <p:pic>
        <p:nvPicPr>
          <p:cNvPr id="15" name="Grafik 13">
            <a:extLst>
              <a:ext uri="{FF2B5EF4-FFF2-40B4-BE49-F238E27FC236}">
                <a16:creationId xmlns:a16="http://schemas.microsoft.com/office/drawing/2014/main" id="{447C318F-FBBB-1A7F-708B-8B65C95FF571}"/>
              </a:ext>
            </a:extLst>
          </p:cNvPr>
          <p:cNvPicPr>
            <a:picLocks noChangeAspect="1"/>
          </p:cNvPicPr>
          <p:nvPr/>
        </p:nvPicPr>
        <p:blipFill>
          <a:blip r:embed="rId11">
            <a:extLst>
              <a:ext uri="{28A0092B-C50C-407E-A947-70E740481C1C}">
                <a14:useLocalDpi xmlns:a14="http://schemas.microsoft.com/office/drawing/2010/main" val="0"/>
              </a:ext>
              <a:ext uri="{837473B0-CC2E-450A-ABE3-18F120FF3D39}">
                <a1611:picAttrSrcUrl xmlns:a1611="http://schemas.microsoft.com/office/drawing/2016/11/main" r:id="rId12"/>
              </a:ext>
            </a:extLst>
          </a:blip>
          <a:stretch>
            <a:fillRect/>
          </a:stretch>
        </p:blipFill>
        <p:spPr>
          <a:xfrm rot="18446724">
            <a:off x="10935959" y="768670"/>
            <a:ext cx="5309023" cy="4100667"/>
          </a:xfrm>
          <a:prstGeom prst="rect">
            <a:avLst/>
          </a:prstGeom>
        </p:spPr>
      </p:pic>
      <p:sp>
        <p:nvSpPr>
          <p:cNvPr id="3" name="Freihandform: Form 34">
            <a:extLst>
              <a:ext uri="{FF2B5EF4-FFF2-40B4-BE49-F238E27FC236}">
                <a16:creationId xmlns:a16="http://schemas.microsoft.com/office/drawing/2014/main" id="{B08D9ECE-B9D6-0960-C178-DC35F0150460}"/>
              </a:ext>
            </a:extLst>
          </p:cNvPr>
          <p:cNvSpPr>
            <a:spLocks noChangeAspect="1"/>
          </p:cNvSpPr>
          <p:nvPr/>
        </p:nvSpPr>
        <p:spPr>
          <a:xfrm>
            <a:off x="-11671300" y="451822"/>
            <a:ext cx="15355609" cy="16515378"/>
          </a:xfrm>
          <a:custGeom>
            <a:avLst/>
            <a:gdLst>
              <a:gd name="connsiteX0" fmla="*/ 6017699 w 12035398"/>
              <a:gd name="connsiteY0" fmla="*/ 0 h 11991360"/>
              <a:gd name="connsiteX1" fmla="*/ 12035398 w 12035398"/>
              <a:gd name="connsiteY1" fmla="*/ 5995680 h 11991360"/>
              <a:gd name="connsiteX2" fmla="*/ 6017699 w 12035398"/>
              <a:gd name="connsiteY2" fmla="*/ 11991360 h 11991360"/>
              <a:gd name="connsiteX3" fmla="*/ 0 w 12035398"/>
              <a:gd name="connsiteY3" fmla="*/ 5995680 h 11991360"/>
              <a:gd name="connsiteX4" fmla="*/ 6017699 w 12035398"/>
              <a:gd name="connsiteY4" fmla="*/ 0 h 11991360"/>
              <a:gd name="connsiteX5" fmla="*/ 6017699 w 12035398"/>
              <a:gd name="connsiteY5" fmla="*/ 99704 h 11991360"/>
              <a:gd name="connsiteX6" fmla="*/ 97165 w 12035398"/>
              <a:gd name="connsiteY6" fmla="*/ 5998574 h 11991360"/>
              <a:gd name="connsiteX7" fmla="*/ 6017699 w 12035398"/>
              <a:gd name="connsiteY7" fmla="*/ 11897444 h 11991360"/>
              <a:gd name="connsiteX8" fmla="*/ 11938233 w 12035398"/>
              <a:gd name="connsiteY8" fmla="*/ 5998574 h 11991360"/>
              <a:gd name="connsiteX9" fmla="*/ 6017699 w 12035398"/>
              <a:gd name="connsiteY9" fmla="*/ 99704 h 11991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035398" h="11991360">
                <a:moveTo>
                  <a:pt x="6017699" y="0"/>
                </a:moveTo>
                <a:cubicBezTo>
                  <a:pt x="9341182" y="0"/>
                  <a:pt x="12035398" y="2684357"/>
                  <a:pt x="12035398" y="5995680"/>
                </a:cubicBezTo>
                <a:cubicBezTo>
                  <a:pt x="12035398" y="9307003"/>
                  <a:pt x="9341182" y="11991360"/>
                  <a:pt x="6017699" y="11991360"/>
                </a:cubicBezTo>
                <a:cubicBezTo>
                  <a:pt x="2694216" y="11991360"/>
                  <a:pt x="0" y="9307003"/>
                  <a:pt x="0" y="5995680"/>
                </a:cubicBezTo>
                <a:cubicBezTo>
                  <a:pt x="0" y="2684357"/>
                  <a:pt x="2694216" y="0"/>
                  <a:pt x="6017699" y="0"/>
                </a:cubicBezTo>
                <a:close/>
                <a:moveTo>
                  <a:pt x="6017699" y="99704"/>
                </a:moveTo>
                <a:cubicBezTo>
                  <a:pt x="2747878" y="99704"/>
                  <a:pt x="97165" y="2740718"/>
                  <a:pt x="97165" y="5998574"/>
                </a:cubicBezTo>
                <a:cubicBezTo>
                  <a:pt x="97165" y="9256430"/>
                  <a:pt x="2747878" y="11897444"/>
                  <a:pt x="6017699" y="11897444"/>
                </a:cubicBezTo>
                <a:cubicBezTo>
                  <a:pt x="9287520" y="11897444"/>
                  <a:pt x="11938233" y="9256430"/>
                  <a:pt x="11938233" y="5998574"/>
                </a:cubicBezTo>
                <a:cubicBezTo>
                  <a:pt x="11938233" y="2740718"/>
                  <a:pt x="9287520" y="99704"/>
                  <a:pt x="6017699" y="99704"/>
                </a:cubicBezTo>
                <a:close/>
              </a:path>
            </a:pathLst>
          </a:custGeom>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MX"/>
          </a:p>
        </p:txBody>
      </p:sp>
      <p:sp>
        <p:nvSpPr>
          <p:cNvPr id="7" name="Ellipse 36">
            <a:extLst>
              <a:ext uri="{FF2B5EF4-FFF2-40B4-BE49-F238E27FC236}">
                <a16:creationId xmlns:a16="http://schemas.microsoft.com/office/drawing/2014/main" id="{84027321-D6E2-D1D3-9170-113CF5E45B97}"/>
              </a:ext>
            </a:extLst>
          </p:cNvPr>
          <p:cNvSpPr>
            <a:spLocks noChangeAspect="1"/>
          </p:cNvSpPr>
          <p:nvPr/>
        </p:nvSpPr>
        <p:spPr>
          <a:xfrm>
            <a:off x="109820" y="1767703"/>
            <a:ext cx="313200" cy="312062"/>
          </a:xfrm>
          <a:prstGeom prst="ellipse">
            <a:avLst/>
          </a:prstGeom>
          <a:solidFill>
            <a:srgbClr val="658EA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Ellipse 37">
            <a:extLst>
              <a:ext uri="{FF2B5EF4-FFF2-40B4-BE49-F238E27FC236}">
                <a16:creationId xmlns:a16="http://schemas.microsoft.com/office/drawing/2014/main" id="{7DE29DE7-C6E6-8E57-AA26-7E3FBF9116E6}"/>
              </a:ext>
            </a:extLst>
          </p:cNvPr>
          <p:cNvSpPr>
            <a:spLocks noChangeAspect="1"/>
          </p:cNvSpPr>
          <p:nvPr/>
        </p:nvSpPr>
        <p:spPr>
          <a:xfrm>
            <a:off x="1252096" y="2819003"/>
            <a:ext cx="313200" cy="312062"/>
          </a:xfrm>
          <a:prstGeom prst="ellipse">
            <a:avLst/>
          </a:prstGeom>
          <a:solidFill>
            <a:srgbClr val="658EA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Ellipse 38">
            <a:extLst>
              <a:ext uri="{FF2B5EF4-FFF2-40B4-BE49-F238E27FC236}">
                <a16:creationId xmlns:a16="http://schemas.microsoft.com/office/drawing/2014/main" id="{A87C3A79-E330-EF67-2F8E-C0745913C040}"/>
              </a:ext>
            </a:extLst>
          </p:cNvPr>
          <p:cNvSpPr>
            <a:spLocks noChangeAspect="1"/>
          </p:cNvSpPr>
          <p:nvPr/>
        </p:nvSpPr>
        <p:spPr>
          <a:xfrm>
            <a:off x="2139097" y="3930906"/>
            <a:ext cx="313200" cy="312062"/>
          </a:xfrm>
          <a:prstGeom prst="ellipse">
            <a:avLst/>
          </a:prstGeom>
          <a:solidFill>
            <a:srgbClr val="658EA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Ellipse 39">
            <a:extLst>
              <a:ext uri="{FF2B5EF4-FFF2-40B4-BE49-F238E27FC236}">
                <a16:creationId xmlns:a16="http://schemas.microsoft.com/office/drawing/2014/main" id="{30A89E60-C926-FFD0-DDAF-253B7BDFFEAC}"/>
              </a:ext>
            </a:extLst>
          </p:cNvPr>
          <p:cNvSpPr>
            <a:spLocks noChangeAspect="1"/>
          </p:cNvSpPr>
          <p:nvPr/>
        </p:nvSpPr>
        <p:spPr>
          <a:xfrm>
            <a:off x="2703209" y="5017428"/>
            <a:ext cx="313200" cy="312062"/>
          </a:xfrm>
          <a:prstGeom prst="ellipse">
            <a:avLst/>
          </a:prstGeom>
          <a:solidFill>
            <a:srgbClr val="658EA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Rechteck: abgerundete Ecken 4">
            <a:extLst>
              <a:ext uri="{FF2B5EF4-FFF2-40B4-BE49-F238E27FC236}">
                <a16:creationId xmlns:a16="http://schemas.microsoft.com/office/drawing/2014/main" id="{86274A38-272E-00F9-C034-55E009B1D92A}"/>
              </a:ext>
            </a:extLst>
          </p:cNvPr>
          <p:cNvSpPr/>
          <p:nvPr/>
        </p:nvSpPr>
        <p:spPr>
          <a:xfrm>
            <a:off x="1035658" y="1390005"/>
            <a:ext cx="6000750" cy="914400"/>
          </a:xfrm>
          <a:prstGeom prst="roundRect">
            <a:avLst>
              <a:gd name="adj" fmla="val 50000"/>
            </a:avLst>
          </a:prstGeom>
          <a:solidFill>
            <a:srgbClr val="B5C7D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latin typeface="Montserrat" panose="00000500000000000000" pitchFamily="2" charset="0"/>
              </a:rPr>
              <a:t>Sensible Räume immer absperren</a:t>
            </a:r>
            <a:endParaRPr lang="es-MX" dirty="0">
              <a:solidFill>
                <a:srgbClr val="B5C7DB"/>
              </a:solidFill>
              <a:latin typeface="Montserrat" panose="00000500000000000000" pitchFamily="2" charset="0"/>
            </a:endParaRPr>
          </a:p>
        </p:txBody>
      </p:sp>
      <p:sp>
        <p:nvSpPr>
          <p:cNvPr id="19" name="Rechteck: abgerundete Ecken 5">
            <a:extLst>
              <a:ext uri="{FF2B5EF4-FFF2-40B4-BE49-F238E27FC236}">
                <a16:creationId xmlns:a16="http://schemas.microsoft.com/office/drawing/2014/main" id="{241ECBEB-0267-0FAF-083A-490046BD9C54}"/>
              </a:ext>
            </a:extLst>
          </p:cNvPr>
          <p:cNvSpPr/>
          <p:nvPr/>
        </p:nvSpPr>
        <p:spPr>
          <a:xfrm>
            <a:off x="2037580" y="2477789"/>
            <a:ext cx="6000750" cy="914400"/>
          </a:xfrm>
          <a:prstGeom prst="roundRect">
            <a:avLst>
              <a:gd name="adj" fmla="val 50000"/>
            </a:avLst>
          </a:prstGeom>
          <a:solidFill>
            <a:srgbClr val="9DB3C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800" dirty="0">
                <a:latin typeface="Montserrat" panose="02000505000000020004" pitchFamily="2" charset="0"/>
              </a:rPr>
              <a:t>Clean-Desk Policy einhalten</a:t>
            </a:r>
          </a:p>
        </p:txBody>
      </p:sp>
      <p:sp>
        <p:nvSpPr>
          <p:cNvPr id="20" name="Rechteck: abgerundete Ecken 9">
            <a:extLst>
              <a:ext uri="{FF2B5EF4-FFF2-40B4-BE49-F238E27FC236}">
                <a16:creationId xmlns:a16="http://schemas.microsoft.com/office/drawing/2014/main" id="{C74A95DA-3503-8857-7BC7-4FACA8B1A9D6}"/>
              </a:ext>
            </a:extLst>
          </p:cNvPr>
          <p:cNvSpPr/>
          <p:nvPr/>
        </p:nvSpPr>
        <p:spPr>
          <a:xfrm>
            <a:off x="2746514" y="3565573"/>
            <a:ext cx="6000750" cy="914400"/>
          </a:xfrm>
          <a:prstGeom prst="roundRect">
            <a:avLst>
              <a:gd name="adj" fmla="val 50000"/>
            </a:avLst>
          </a:prstGeom>
          <a:solidFill>
            <a:srgbClr val="88A2B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800" dirty="0">
                <a:latin typeface="Montserrat" panose="02000505000000020004" pitchFamily="2" charset="0"/>
              </a:rPr>
              <a:t>Tafeln nach Besprechungen wischen</a:t>
            </a:r>
          </a:p>
        </p:txBody>
      </p:sp>
      <p:sp>
        <p:nvSpPr>
          <p:cNvPr id="21" name="Rechteck: abgerundete Ecken 10">
            <a:extLst>
              <a:ext uri="{FF2B5EF4-FFF2-40B4-BE49-F238E27FC236}">
                <a16:creationId xmlns:a16="http://schemas.microsoft.com/office/drawing/2014/main" id="{749BC66C-6E06-28CF-6195-0066B92D57C0}"/>
              </a:ext>
            </a:extLst>
          </p:cNvPr>
          <p:cNvSpPr/>
          <p:nvPr/>
        </p:nvSpPr>
        <p:spPr>
          <a:xfrm>
            <a:off x="3207259" y="4653356"/>
            <a:ext cx="6000750" cy="914400"/>
          </a:xfrm>
          <a:prstGeom prst="roundRect">
            <a:avLst>
              <a:gd name="adj" fmla="val 50000"/>
            </a:avLst>
          </a:prstGeom>
          <a:solidFill>
            <a:srgbClr val="7691A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defRPr/>
            </a:pPr>
            <a:r>
              <a:rPr lang="de-DE" dirty="0">
                <a:latin typeface="Montserrat" panose="02000505000000020004" pitchFamily="2" charset="0"/>
              </a:rPr>
              <a:t>Keine unbekannten USB-Sticks einstecken</a:t>
            </a:r>
          </a:p>
        </p:txBody>
      </p:sp>
      <p:sp>
        <p:nvSpPr>
          <p:cNvPr id="25" name="Inhaltsplatzhalter 24">
            <a:extLst>
              <a:ext uri="{FF2B5EF4-FFF2-40B4-BE49-F238E27FC236}">
                <a16:creationId xmlns:a16="http://schemas.microsoft.com/office/drawing/2014/main" id="{9C7A862C-C308-41A9-8120-D3701045F06C}"/>
              </a:ext>
            </a:extLst>
          </p:cNvPr>
          <p:cNvSpPr>
            <a:spLocks noGrp="1"/>
          </p:cNvSpPr>
          <p:nvPr>
            <p:ph idx="4294967295"/>
          </p:nvPr>
        </p:nvSpPr>
        <p:spPr>
          <a:xfrm>
            <a:off x="220362" y="1327648"/>
            <a:ext cx="11362038" cy="4658286"/>
          </a:xfrm>
          <a:prstGeom prst="rect">
            <a:avLst/>
          </a:prstGeom>
        </p:spPr>
        <p:txBody>
          <a:bodyPr/>
          <a:lstStyle/>
          <a:p>
            <a:endParaRPr lang="de-DE"/>
          </a:p>
        </p:txBody>
      </p:sp>
      <p:sp>
        <p:nvSpPr>
          <p:cNvPr id="26" name="Textplatzhalter 25">
            <a:extLst>
              <a:ext uri="{FF2B5EF4-FFF2-40B4-BE49-F238E27FC236}">
                <a16:creationId xmlns:a16="http://schemas.microsoft.com/office/drawing/2014/main" id="{FA73C8BF-A78D-F1ED-5449-744F845D828B}"/>
              </a:ext>
            </a:extLst>
          </p:cNvPr>
          <p:cNvSpPr>
            <a:spLocks noGrp="1"/>
          </p:cNvSpPr>
          <p:nvPr>
            <p:ph type="body" sz="quarter" idx="13"/>
          </p:nvPr>
        </p:nvSpPr>
        <p:spPr/>
        <p:txBody>
          <a:bodyPr/>
          <a:lstStyle/>
          <a:p>
            <a:endParaRPr lang="de-DE"/>
          </a:p>
        </p:txBody>
      </p:sp>
    </p:spTree>
    <p:extLst>
      <p:ext uri="{BB962C8B-B14F-4D97-AF65-F5344CB8AC3E}">
        <p14:creationId xmlns:p14="http://schemas.microsoft.com/office/powerpoint/2010/main" val="385597176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EC71D9D2-8795-6C7F-B407-C295DDF0F187}"/>
              </a:ext>
            </a:extLst>
          </p:cNvPr>
          <p:cNvSpPr txBox="1"/>
          <p:nvPr/>
        </p:nvSpPr>
        <p:spPr>
          <a:xfrm>
            <a:off x="3371851" y="554056"/>
            <a:ext cx="6534150" cy="707886"/>
          </a:xfrm>
          <a:prstGeom prst="rect">
            <a:avLst/>
          </a:prstGeom>
          <a:noFill/>
        </p:spPr>
        <p:txBody>
          <a:bodyPr wrap="square" rtlCol="0">
            <a:spAutoFit/>
          </a:bodyPr>
          <a:lstStyle/>
          <a:p>
            <a:pPr algn="ctr"/>
            <a:r>
              <a:rPr lang="de-DE" sz="4000" dirty="0">
                <a:latin typeface="Arial Black" panose="020B0A04020102020204" pitchFamily="34" charset="0"/>
              </a:rPr>
              <a:t>Wifi / VPN</a:t>
            </a:r>
            <a:endParaRPr lang="es-MX" sz="4000" dirty="0">
              <a:latin typeface="Arial Black" panose="020B0A04020102020204" pitchFamily="34" charset="0"/>
            </a:endParaRPr>
          </a:p>
        </p:txBody>
      </p:sp>
      <p:grpSp>
        <p:nvGrpSpPr>
          <p:cNvPr id="5" name="Grupo 4">
            <a:extLst>
              <a:ext uri="{FF2B5EF4-FFF2-40B4-BE49-F238E27FC236}">
                <a16:creationId xmlns:a16="http://schemas.microsoft.com/office/drawing/2014/main" id="{386FCA5F-2C2D-72F2-DB17-8417F23385FE}"/>
              </a:ext>
            </a:extLst>
          </p:cNvPr>
          <p:cNvGrpSpPr>
            <a:grpSpLocks noChangeAspect="1"/>
          </p:cNvGrpSpPr>
          <p:nvPr/>
        </p:nvGrpSpPr>
        <p:grpSpPr>
          <a:xfrm rot="6313771">
            <a:off x="-4458813" y="3773374"/>
            <a:ext cx="6552000" cy="6282659"/>
            <a:chOff x="3539661" y="977748"/>
            <a:chExt cx="5112678" cy="4902505"/>
          </a:xfrm>
        </p:grpSpPr>
        <p:pic>
          <p:nvPicPr>
            <p:cNvPr id="6" name="Imagen 5">
              <a:extLst>
                <a:ext uri="{FF2B5EF4-FFF2-40B4-BE49-F238E27FC236}">
                  <a16:creationId xmlns:a16="http://schemas.microsoft.com/office/drawing/2014/main" id="{B52B7D8A-BF5C-1FFB-0876-4FBD50C13B8F}"/>
                </a:ext>
              </a:extLst>
            </p:cNvPr>
            <p:cNvPicPr>
              <a:picLocks noChangeAspect="1"/>
            </p:cNvPicPr>
            <p:nvPr/>
          </p:nvPicPr>
          <p:blipFill>
            <a:blip r:embed="rId3">
              <a:extLst>
                <a:ext uri="{28A0092B-C50C-407E-A947-70E740481C1C}">
                  <a14:useLocalDpi xmlns:a14="http://schemas.microsoft.com/office/drawing/2010/main" val="0"/>
                </a:ext>
              </a:extLst>
            </a:blip>
            <a:srcRect l="41649" r="3741"/>
            <a:stretch>
              <a:fillRect/>
            </a:stretch>
          </p:blipFill>
          <p:spPr>
            <a:xfrm>
              <a:off x="7030610" y="1677742"/>
              <a:ext cx="1273830" cy="1751258"/>
            </a:xfrm>
            <a:custGeom>
              <a:avLst/>
              <a:gdLst>
                <a:gd name="connsiteX0" fmla="*/ 401477 w 1273830"/>
                <a:gd name="connsiteY0" fmla="*/ 0 h 1751258"/>
                <a:gd name="connsiteX1" fmla="*/ 427231 w 1273830"/>
                <a:gd name="connsiteY1" fmla="*/ 0 h 1751258"/>
                <a:gd name="connsiteX2" fmla="*/ 604944 w 1273830"/>
                <a:gd name="connsiteY2" fmla="*/ 157995 h 1751258"/>
                <a:gd name="connsiteX3" fmla="*/ 1259132 w 1273830"/>
                <a:gd name="connsiteY3" fmla="*/ 1505660 h 1751258"/>
                <a:gd name="connsiteX4" fmla="*/ 1273830 w 1273830"/>
                <a:gd name="connsiteY4" fmla="*/ 1751258 h 1751258"/>
                <a:gd name="connsiteX5" fmla="*/ 617072 w 1273830"/>
                <a:gd name="connsiteY5" fmla="*/ 1751258 h 1751258"/>
                <a:gd name="connsiteX6" fmla="*/ 617728 w 1273830"/>
                <a:gd name="connsiteY6" fmla="*/ 1726860 h 1751258"/>
                <a:gd name="connsiteX7" fmla="*/ 576967 w 1273830"/>
                <a:gd name="connsiteY7" fmla="*/ 1404898 h 1751258"/>
                <a:gd name="connsiteX8" fmla="*/ 105393 w 1273830"/>
                <a:gd name="connsiteY8" fmla="*/ 594694 h 1751258"/>
                <a:gd name="connsiteX9" fmla="*/ 0 w 1273830"/>
                <a:gd name="connsiteY9" fmla="*/ 506673 h 175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3830" h="1751258">
                  <a:moveTo>
                    <a:pt x="401477" y="0"/>
                  </a:moveTo>
                  <a:lnTo>
                    <a:pt x="427231" y="0"/>
                  </a:lnTo>
                  <a:lnTo>
                    <a:pt x="604944" y="157995"/>
                  </a:lnTo>
                  <a:cubicBezTo>
                    <a:pt x="968753" y="520386"/>
                    <a:pt x="1199452" y="995638"/>
                    <a:pt x="1259132" y="1505660"/>
                  </a:cubicBezTo>
                  <a:lnTo>
                    <a:pt x="1273830" y="1751258"/>
                  </a:lnTo>
                  <a:lnTo>
                    <a:pt x="617072" y="1751258"/>
                  </a:lnTo>
                  <a:lnTo>
                    <a:pt x="617728" y="1726860"/>
                  </a:lnTo>
                  <a:cubicBezTo>
                    <a:pt x="615228" y="1620394"/>
                    <a:pt x="601913" y="1512643"/>
                    <a:pt x="576967" y="1404898"/>
                  </a:cubicBezTo>
                  <a:cubicBezTo>
                    <a:pt x="502129" y="1081664"/>
                    <a:pt x="333238" y="804386"/>
                    <a:pt x="105393" y="594694"/>
                  </a:cubicBezTo>
                  <a:lnTo>
                    <a:pt x="0" y="506673"/>
                  </a:lnTo>
                  <a:close/>
                </a:path>
              </a:pathLst>
            </a:custGeom>
          </p:spPr>
        </p:pic>
        <p:pic>
          <p:nvPicPr>
            <p:cNvPr id="9" name="Imagen 8">
              <a:extLst>
                <a:ext uri="{FF2B5EF4-FFF2-40B4-BE49-F238E27FC236}">
                  <a16:creationId xmlns:a16="http://schemas.microsoft.com/office/drawing/2014/main" id="{B21BB905-0733-B55B-AE83-DC0AA36DEBCF}"/>
                </a:ext>
              </a:extLst>
            </p:cNvPr>
            <p:cNvPicPr>
              <a:picLocks noChangeAspect="1"/>
            </p:cNvPicPr>
            <p:nvPr/>
          </p:nvPicPr>
          <p:blipFill>
            <a:blip r:embed="rId4">
              <a:extLst>
                <a:ext uri="{28A0092B-C50C-407E-A947-70E740481C1C}">
                  <a14:useLocalDpi xmlns:a14="http://schemas.microsoft.com/office/drawing/2010/main" val="0"/>
                </a:ext>
              </a:extLst>
            </a:blip>
            <a:srcRect l="14293" t="14259" r="16800" b="21459"/>
            <a:stretch>
              <a:fillRect/>
            </a:stretch>
          </p:blipFill>
          <p:spPr>
            <a:xfrm rot="15378051">
              <a:off x="4151860" y="1178185"/>
              <a:ext cx="1273364" cy="1781813"/>
            </a:xfrm>
            <a:custGeom>
              <a:avLst/>
              <a:gdLst>
                <a:gd name="connsiteX0" fmla="*/ 421665 w 1273364"/>
                <a:gd name="connsiteY0" fmla="*/ 0 h 1781813"/>
                <a:gd name="connsiteX1" fmla="*/ 1273355 w 1273364"/>
                <a:gd name="connsiteY1" fmla="*/ 1781813 h 1781813"/>
                <a:gd name="connsiteX2" fmla="*/ 609766 w 1273364"/>
                <a:gd name="connsiteY2" fmla="*/ 1779880 h 1781813"/>
                <a:gd name="connsiteX3" fmla="*/ 610263 w 1273364"/>
                <a:gd name="connsiteY3" fmla="*/ 1762584 h 1781813"/>
                <a:gd name="connsiteX4" fmla="*/ 0 w 1273364"/>
                <a:gd name="connsiteY4" fmla="*/ 525603 h 17818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3364" h="1781813">
                  <a:moveTo>
                    <a:pt x="421665" y="0"/>
                  </a:moveTo>
                  <a:cubicBezTo>
                    <a:pt x="961897" y="433401"/>
                    <a:pt x="1275374" y="1089221"/>
                    <a:pt x="1273355" y="1781813"/>
                  </a:cubicBezTo>
                  <a:lnTo>
                    <a:pt x="609766" y="1779880"/>
                  </a:lnTo>
                  <a:lnTo>
                    <a:pt x="610263" y="1762584"/>
                  </a:lnTo>
                  <a:cubicBezTo>
                    <a:pt x="601293" y="1298934"/>
                    <a:pt x="392556" y="840532"/>
                    <a:pt x="0" y="525603"/>
                  </a:cubicBezTo>
                  <a:close/>
                </a:path>
              </a:pathLst>
            </a:custGeom>
          </p:spPr>
        </p:pic>
        <p:pic>
          <p:nvPicPr>
            <p:cNvPr id="10" name="Imagen 9">
              <a:extLst>
                <a:ext uri="{FF2B5EF4-FFF2-40B4-BE49-F238E27FC236}">
                  <a16:creationId xmlns:a16="http://schemas.microsoft.com/office/drawing/2014/main" id="{D4F34B06-4997-B3DE-E8C6-0B38DD55E6C0}"/>
                </a:ext>
              </a:extLst>
            </p:cNvPr>
            <p:cNvPicPr>
              <a:picLocks noChangeAspect="1"/>
            </p:cNvPicPr>
            <p:nvPr/>
          </p:nvPicPr>
          <p:blipFill>
            <a:blip r:embed="rId5">
              <a:extLst>
                <a:ext uri="{28A0092B-C50C-407E-A947-70E740481C1C}">
                  <a14:useLocalDpi xmlns:a14="http://schemas.microsoft.com/office/drawing/2010/main" val="0"/>
                </a:ext>
              </a:extLst>
            </a:blip>
            <a:srcRect l="16441" t="27" r="30365" b="43931"/>
            <a:stretch>
              <a:fillRect/>
            </a:stretch>
          </p:blipFill>
          <p:spPr>
            <a:xfrm rot="12295098">
              <a:off x="3539661" y="2673187"/>
              <a:ext cx="1267965" cy="1781128"/>
            </a:xfrm>
            <a:custGeom>
              <a:avLst/>
              <a:gdLst>
                <a:gd name="connsiteX0" fmla="*/ 414837 w 1267965"/>
                <a:gd name="connsiteY0" fmla="*/ 0 h 1781128"/>
                <a:gd name="connsiteX1" fmla="*/ 1267960 w 1267965"/>
                <a:gd name="connsiteY1" fmla="*/ 1781128 h 1781128"/>
                <a:gd name="connsiteX2" fmla="*/ 594121 w 1267965"/>
                <a:gd name="connsiteY2" fmla="*/ 1779706 h 1781128"/>
                <a:gd name="connsiteX3" fmla="*/ 13780 w 1267965"/>
                <a:gd name="connsiteY3" fmla="*/ 528409 h 1781128"/>
                <a:gd name="connsiteX4" fmla="*/ 0 w 1267965"/>
                <a:gd name="connsiteY4" fmla="*/ 517943 h 1781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7965" h="1781128">
                  <a:moveTo>
                    <a:pt x="414837" y="0"/>
                  </a:moveTo>
                  <a:cubicBezTo>
                    <a:pt x="955417" y="432967"/>
                    <a:pt x="1269421" y="1088534"/>
                    <a:pt x="1267960" y="1781128"/>
                  </a:cubicBezTo>
                  <a:lnTo>
                    <a:pt x="594121" y="1779706"/>
                  </a:lnTo>
                  <a:cubicBezTo>
                    <a:pt x="595183" y="1276438"/>
                    <a:pt x="369193" y="826292"/>
                    <a:pt x="13780" y="528409"/>
                  </a:cubicBezTo>
                  <a:lnTo>
                    <a:pt x="0" y="517943"/>
                  </a:lnTo>
                  <a:close/>
                </a:path>
              </a:pathLst>
            </a:custGeom>
          </p:spPr>
        </p:pic>
        <p:pic>
          <p:nvPicPr>
            <p:cNvPr id="11" name="Imagen 10">
              <a:extLst>
                <a:ext uri="{FF2B5EF4-FFF2-40B4-BE49-F238E27FC236}">
                  <a16:creationId xmlns:a16="http://schemas.microsoft.com/office/drawing/2014/main" id="{0D17230B-7575-208A-DB81-278506BBFE0B}"/>
                </a:ext>
              </a:extLst>
            </p:cNvPr>
            <p:cNvPicPr>
              <a:picLocks noChangeAspect="1"/>
            </p:cNvPicPr>
            <p:nvPr/>
          </p:nvPicPr>
          <p:blipFill>
            <a:blip r:embed="rId6">
              <a:extLst>
                <a:ext uri="{28A0092B-C50C-407E-A947-70E740481C1C}">
                  <a14:useLocalDpi xmlns:a14="http://schemas.microsoft.com/office/drawing/2010/main" val="0"/>
                </a:ext>
              </a:extLst>
            </a:blip>
            <a:srcRect l="14815" t="25588" r="6107" b="24373"/>
            <a:stretch>
              <a:fillRect/>
            </a:stretch>
          </p:blipFill>
          <p:spPr>
            <a:xfrm rot="12845660">
              <a:off x="3906885" y="4462820"/>
              <a:ext cx="1970551" cy="872840"/>
            </a:xfrm>
            <a:custGeom>
              <a:avLst/>
              <a:gdLst>
                <a:gd name="connsiteX0" fmla="*/ 0 w 1970551"/>
                <a:gd name="connsiteY0" fmla="*/ 164418 h 872840"/>
                <a:gd name="connsiteX1" fmla="*/ 1970551 w 1970551"/>
                <a:gd name="connsiteY1" fmla="*/ 295370 h 872840"/>
                <a:gd name="connsiteX2" fmla="*/ 1643619 w 1970551"/>
                <a:gd name="connsiteY2" fmla="*/ 872840 h 872840"/>
                <a:gd name="connsiteX3" fmla="*/ 1522422 w 1970551"/>
                <a:gd name="connsiteY3" fmla="*/ 808287 h 872840"/>
                <a:gd name="connsiteX4" fmla="*/ 594348 w 1970551"/>
                <a:gd name="connsiteY4" fmla="*/ 676033 h 872840"/>
                <a:gd name="connsiteX5" fmla="*/ 280692 w 1970551"/>
                <a:gd name="connsiteY5" fmla="*/ 759349 h 872840"/>
                <a:gd name="connsiteX6" fmla="*/ 245501 w 1970551"/>
                <a:gd name="connsiteY6" fmla="*/ 774745 h 872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70551" h="872840">
                  <a:moveTo>
                    <a:pt x="0" y="164418"/>
                  </a:moveTo>
                  <a:cubicBezTo>
                    <a:pt x="642558" y="-94048"/>
                    <a:pt x="1367845" y="-45849"/>
                    <a:pt x="1970551" y="295370"/>
                  </a:cubicBezTo>
                  <a:lnTo>
                    <a:pt x="1643619" y="872840"/>
                  </a:lnTo>
                  <a:lnTo>
                    <a:pt x="1522422" y="808287"/>
                  </a:lnTo>
                  <a:cubicBezTo>
                    <a:pt x="1242436" y="676028"/>
                    <a:pt x="921998" y="623815"/>
                    <a:pt x="594348" y="676033"/>
                  </a:cubicBezTo>
                  <a:cubicBezTo>
                    <a:pt x="485131" y="693439"/>
                    <a:pt x="380282" y="721625"/>
                    <a:pt x="280692" y="759349"/>
                  </a:cubicBezTo>
                  <a:lnTo>
                    <a:pt x="245501" y="774745"/>
                  </a:lnTo>
                  <a:close/>
                </a:path>
              </a:pathLst>
            </a:custGeom>
          </p:spPr>
        </p:pic>
        <p:pic>
          <p:nvPicPr>
            <p:cNvPr id="12" name="Imagen 11">
              <a:extLst>
                <a:ext uri="{FF2B5EF4-FFF2-40B4-BE49-F238E27FC236}">
                  <a16:creationId xmlns:a16="http://schemas.microsoft.com/office/drawing/2014/main" id="{19768532-7AD2-F796-354D-8A0172CAC8E1}"/>
                </a:ext>
              </a:extLst>
            </p:cNvPr>
            <p:cNvPicPr>
              <a:picLocks noChangeAspect="1"/>
            </p:cNvPicPr>
            <p:nvPr/>
          </p:nvPicPr>
          <p:blipFill>
            <a:blip r:embed="rId7">
              <a:extLst>
                <a:ext uri="{28A0092B-C50C-407E-A947-70E740481C1C}">
                  <a14:useLocalDpi xmlns:a14="http://schemas.microsoft.com/office/drawing/2010/main" val="0"/>
                </a:ext>
              </a:extLst>
            </a:blip>
            <a:srcRect l="29757" t="493" r="30904" b="1689"/>
            <a:stretch>
              <a:fillRect/>
            </a:stretch>
          </p:blipFill>
          <p:spPr>
            <a:xfrm rot="6136372">
              <a:off x="5920654" y="4351821"/>
              <a:ext cx="1277856" cy="1779007"/>
            </a:xfrm>
            <a:custGeom>
              <a:avLst/>
              <a:gdLst>
                <a:gd name="connsiteX0" fmla="*/ 418159 w 1277856"/>
                <a:gd name="connsiteY0" fmla="*/ 0 h 1779007"/>
                <a:gd name="connsiteX1" fmla="*/ 1277856 w 1277856"/>
                <a:gd name="connsiteY1" fmla="*/ 1777964 h 1779007"/>
                <a:gd name="connsiteX2" fmla="*/ 620004 w 1277856"/>
                <a:gd name="connsiteY2" fmla="*/ 1779007 h 1779007"/>
                <a:gd name="connsiteX3" fmla="*/ 616209 w 1277856"/>
                <a:gd name="connsiteY3" fmla="*/ 1658847 h 1779007"/>
                <a:gd name="connsiteX4" fmla="*/ 66393 w 1277856"/>
                <a:gd name="connsiteY4" fmla="*/ 578381 h 1779007"/>
                <a:gd name="connsiteX5" fmla="*/ 0 w 1277856"/>
                <a:gd name="connsiteY5" fmla="*/ 526062 h 177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77856" h="1779007">
                  <a:moveTo>
                    <a:pt x="418159" y="0"/>
                  </a:moveTo>
                  <a:cubicBezTo>
                    <a:pt x="960335" y="430967"/>
                    <a:pt x="1276758" y="1085370"/>
                    <a:pt x="1277856" y="1777964"/>
                  </a:cubicBezTo>
                  <a:lnTo>
                    <a:pt x="620004" y="1779007"/>
                  </a:lnTo>
                  <a:lnTo>
                    <a:pt x="616209" y="1658847"/>
                  </a:lnTo>
                  <a:cubicBezTo>
                    <a:pt x="581786" y="1239568"/>
                    <a:pt x="380986" y="851956"/>
                    <a:pt x="66393" y="578381"/>
                  </a:cubicBezTo>
                  <a:lnTo>
                    <a:pt x="0" y="526062"/>
                  </a:lnTo>
                  <a:close/>
                </a:path>
              </a:pathLst>
            </a:custGeom>
          </p:spPr>
        </p:pic>
        <p:pic>
          <p:nvPicPr>
            <p:cNvPr id="13" name="Imagen 12">
              <a:extLst>
                <a:ext uri="{FF2B5EF4-FFF2-40B4-BE49-F238E27FC236}">
                  <a16:creationId xmlns:a16="http://schemas.microsoft.com/office/drawing/2014/main" id="{6A362F7D-9B0E-AFAE-343F-BA5BEE39C607}"/>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rcRect l="37901" t="2169" r="23725" b="372"/>
            <a:stretch>
              <a:fillRect/>
            </a:stretch>
          </p:blipFill>
          <p:spPr>
            <a:xfrm rot="2987903">
              <a:off x="7128138" y="3260183"/>
              <a:ext cx="1255077" cy="1793324"/>
            </a:xfrm>
            <a:custGeom>
              <a:avLst/>
              <a:gdLst>
                <a:gd name="connsiteX0" fmla="*/ 427704 w 1255077"/>
                <a:gd name="connsiteY0" fmla="*/ 0 h 1793324"/>
                <a:gd name="connsiteX1" fmla="*/ 1254761 w 1255077"/>
                <a:gd name="connsiteY1" fmla="*/ 1793324 h 1793324"/>
                <a:gd name="connsiteX2" fmla="*/ 582843 w 1255077"/>
                <a:gd name="connsiteY2" fmla="*/ 1782122 h 1793324"/>
                <a:gd name="connsiteX3" fmla="*/ 583743 w 1255077"/>
                <a:gd name="connsiteY3" fmla="*/ 1709798 h 1793324"/>
                <a:gd name="connsiteX4" fmla="*/ 433974 w 1255077"/>
                <a:gd name="connsiteY4" fmla="*/ 1084462 h 1793324"/>
                <a:gd name="connsiteX5" fmla="*/ 55564 w 1255077"/>
                <a:gd name="connsiteY5" fmla="*/ 564575 h 1793324"/>
                <a:gd name="connsiteX6" fmla="*/ 0 w 1255077"/>
                <a:gd name="connsiteY6" fmla="*/ 518332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5077" h="1793324">
                  <a:moveTo>
                    <a:pt x="427704" y="0"/>
                  </a:moveTo>
                  <a:cubicBezTo>
                    <a:pt x="961897" y="440792"/>
                    <a:pt x="1266305" y="1100845"/>
                    <a:pt x="1254761" y="1793324"/>
                  </a:cubicBezTo>
                  <a:lnTo>
                    <a:pt x="582843" y="1782122"/>
                  </a:lnTo>
                  <a:lnTo>
                    <a:pt x="583743" y="1709798"/>
                  </a:lnTo>
                  <a:cubicBezTo>
                    <a:pt x="576187" y="1499849"/>
                    <a:pt x="527651" y="1287576"/>
                    <a:pt x="433974" y="1084462"/>
                  </a:cubicBezTo>
                  <a:cubicBezTo>
                    <a:pt x="340297" y="881347"/>
                    <a:pt x="210349" y="706622"/>
                    <a:pt x="55564" y="564575"/>
                  </a:cubicBezTo>
                  <a:lnTo>
                    <a:pt x="0" y="518332"/>
                  </a:lnTo>
                  <a:close/>
                </a:path>
              </a:pathLst>
            </a:custGeom>
          </p:spPr>
        </p:pic>
        <p:pic>
          <p:nvPicPr>
            <p:cNvPr id="14" name="Imagen 13">
              <a:extLst>
                <a:ext uri="{FF2B5EF4-FFF2-40B4-BE49-F238E27FC236}">
                  <a16:creationId xmlns:a16="http://schemas.microsoft.com/office/drawing/2014/main" id="{35553AE2-9DEE-5588-8DE2-01D2A7170861}"/>
                </a:ext>
              </a:extLst>
            </p:cNvPr>
            <p:cNvPicPr>
              <a:picLocks noChangeAspect="1"/>
            </p:cNvPicPr>
            <p:nvPr/>
          </p:nvPicPr>
          <p:blipFill>
            <a:blip r:embed="rId10">
              <a:extLst>
                <a:ext uri="{28A0092B-C50C-407E-A947-70E740481C1C}">
                  <a14:useLocalDpi xmlns:a14="http://schemas.microsoft.com/office/drawing/2010/main" val="0"/>
                </a:ext>
              </a:extLst>
            </a:blip>
            <a:srcRect l="59626" t="4305" r="156" b="1556"/>
            <a:stretch>
              <a:fillRect/>
            </a:stretch>
          </p:blipFill>
          <p:spPr>
            <a:xfrm rot="18466978">
              <a:off x="5707421" y="721304"/>
              <a:ext cx="1268126" cy="1781014"/>
            </a:xfrm>
            <a:custGeom>
              <a:avLst/>
              <a:gdLst>
                <a:gd name="connsiteX0" fmla="*/ 414768 w 1268126"/>
                <a:gd name="connsiteY0" fmla="*/ 0 h 1781014"/>
                <a:gd name="connsiteX1" fmla="*/ 1268122 w 1268126"/>
                <a:gd name="connsiteY1" fmla="*/ 1781014 h 1781014"/>
                <a:gd name="connsiteX2" fmla="*/ 610271 w 1268126"/>
                <a:gd name="connsiteY2" fmla="*/ 1779713 h 1781014"/>
                <a:gd name="connsiteX3" fmla="*/ 611499 w 1268126"/>
                <a:gd name="connsiteY3" fmla="*/ 1741319 h 1781014"/>
                <a:gd name="connsiteX4" fmla="*/ 572380 w 1268126"/>
                <a:gd name="connsiteY4" fmla="*/ 1419154 h 1781014"/>
                <a:gd name="connsiteX5" fmla="*/ 104943 w 1268126"/>
                <a:gd name="connsiteY5" fmla="*/ 606556 h 1781014"/>
                <a:gd name="connsiteX6" fmla="*/ 0 w 1268126"/>
                <a:gd name="connsiteY6" fmla="*/ 517998 h 1781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8126" h="1781014">
                  <a:moveTo>
                    <a:pt x="414768" y="0"/>
                  </a:moveTo>
                  <a:cubicBezTo>
                    <a:pt x="955404" y="432896"/>
                    <a:pt x="1269492" y="1088422"/>
                    <a:pt x="1268122" y="1781014"/>
                  </a:cubicBezTo>
                  <a:lnTo>
                    <a:pt x="610271" y="1779713"/>
                  </a:lnTo>
                  <a:lnTo>
                    <a:pt x="611499" y="1741319"/>
                  </a:lnTo>
                  <a:cubicBezTo>
                    <a:pt x="609542" y="1634842"/>
                    <a:pt x="596776" y="1527024"/>
                    <a:pt x="572380" y="1419154"/>
                  </a:cubicBezTo>
                  <a:cubicBezTo>
                    <a:pt x="499191" y="1095542"/>
                    <a:pt x="331716" y="817407"/>
                    <a:pt x="104943" y="606556"/>
                  </a:cubicBezTo>
                  <a:lnTo>
                    <a:pt x="0" y="517998"/>
                  </a:lnTo>
                  <a:close/>
                </a:path>
              </a:pathLst>
            </a:custGeom>
          </p:spPr>
        </p:pic>
      </p:grpSp>
      <p:pic>
        <p:nvPicPr>
          <p:cNvPr id="15" name="Grafik 13">
            <a:extLst>
              <a:ext uri="{FF2B5EF4-FFF2-40B4-BE49-F238E27FC236}">
                <a16:creationId xmlns:a16="http://schemas.microsoft.com/office/drawing/2014/main" id="{BABC8987-4881-2C3C-D738-3D1D2893088C}"/>
              </a:ext>
            </a:extLst>
          </p:cNvPr>
          <p:cNvPicPr>
            <a:picLocks noChangeAspect="1"/>
          </p:cNvPicPr>
          <p:nvPr/>
        </p:nvPicPr>
        <p:blipFill>
          <a:blip r:embed="rId11">
            <a:extLst>
              <a:ext uri="{28A0092B-C50C-407E-A947-70E740481C1C}">
                <a14:useLocalDpi xmlns:a14="http://schemas.microsoft.com/office/drawing/2010/main" val="0"/>
              </a:ext>
              <a:ext uri="{837473B0-CC2E-450A-ABE3-18F120FF3D39}">
                <a1611:picAttrSrcUrl xmlns:a1611="http://schemas.microsoft.com/office/drawing/2016/11/main" r:id="rId12"/>
              </a:ext>
            </a:extLst>
          </a:blip>
          <a:stretch>
            <a:fillRect/>
          </a:stretch>
        </p:blipFill>
        <p:spPr>
          <a:xfrm rot="18446724">
            <a:off x="10935959" y="768670"/>
            <a:ext cx="5309023" cy="4100667"/>
          </a:xfrm>
          <a:prstGeom prst="rect">
            <a:avLst/>
          </a:prstGeom>
        </p:spPr>
      </p:pic>
      <p:sp>
        <p:nvSpPr>
          <p:cNvPr id="16" name="Inhaltsplatzhalter 15">
            <a:extLst>
              <a:ext uri="{FF2B5EF4-FFF2-40B4-BE49-F238E27FC236}">
                <a16:creationId xmlns:a16="http://schemas.microsoft.com/office/drawing/2014/main" id="{05A38A01-6E49-7188-EB7A-293EE3BF88F1}"/>
              </a:ext>
            </a:extLst>
          </p:cNvPr>
          <p:cNvSpPr>
            <a:spLocks noGrp="1"/>
          </p:cNvSpPr>
          <p:nvPr>
            <p:ph idx="4294967295"/>
          </p:nvPr>
        </p:nvSpPr>
        <p:spPr>
          <a:xfrm>
            <a:off x="220362" y="1327648"/>
            <a:ext cx="11362038" cy="4658286"/>
          </a:xfrm>
          <a:prstGeom prst="rect">
            <a:avLst/>
          </a:prstGeom>
        </p:spPr>
        <p:txBody>
          <a:bodyPr/>
          <a:lstStyle/>
          <a:p>
            <a:endParaRPr lang="de-DE"/>
          </a:p>
        </p:txBody>
      </p:sp>
      <p:sp>
        <p:nvSpPr>
          <p:cNvPr id="17" name="Textplatzhalter 16">
            <a:extLst>
              <a:ext uri="{FF2B5EF4-FFF2-40B4-BE49-F238E27FC236}">
                <a16:creationId xmlns:a16="http://schemas.microsoft.com/office/drawing/2014/main" id="{46C5AB99-D6C4-E8DC-579C-767043B0D475}"/>
              </a:ext>
            </a:extLst>
          </p:cNvPr>
          <p:cNvSpPr>
            <a:spLocks noGrp="1"/>
          </p:cNvSpPr>
          <p:nvPr>
            <p:ph type="body" sz="quarter" idx="13"/>
          </p:nvPr>
        </p:nvSpPr>
        <p:spPr/>
        <p:txBody>
          <a:bodyPr/>
          <a:lstStyle/>
          <a:p>
            <a:endParaRPr lang="de-DE"/>
          </a:p>
        </p:txBody>
      </p:sp>
    </p:spTree>
    <p:extLst>
      <p:ext uri="{BB962C8B-B14F-4D97-AF65-F5344CB8AC3E}">
        <p14:creationId xmlns:p14="http://schemas.microsoft.com/office/powerpoint/2010/main" val="22429438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9690DFB6-E474-FDF6-47AC-BFEF0A247658}"/>
              </a:ext>
            </a:extLst>
          </p:cNvPr>
          <p:cNvGrpSpPr>
            <a:grpSpLocks noChangeAspect="1"/>
          </p:cNvGrpSpPr>
          <p:nvPr/>
        </p:nvGrpSpPr>
        <p:grpSpPr>
          <a:xfrm rot="11725740">
            <a:off x="2820000" y="287671"/>
            <a:ext cx="6552000" cy="6282659"/>
            <a:chOff x="3539661" y="977748"/>
            <a:chExt cx="5112678" cy="4902505"/>
          </a:xfrm>
        </p:grpSpPr>
        <p:pic>
          <p:nvPicPr>
            <p:cNvPr id="11" name="Imagen 10">
              <a:extLst>
                <a:ext uri="{FF2B5EF4-FFF2-40B4-BE49-F238E27FC236}">
                  <a16:creationId xmlns:a16="http://schemas.microsoft.com/office/drawing/2014/main" id="{3248BEB5-8CC2-DF99-A707-A17EA5A0CFBB}"/>
                </a:ext>
              </a:extLst>
            </p:cNvPr>
            <p:cNvPicPr>
              <a:picLocks noChangeAspect="1"/>
            </p:cNvPicPr>
            <p:nvPr/>
          </p:nvPicPr>
          <p:blipFill>
            <a:blip r:embed="rId3">
              <a:extLst>
                <a:ext uri="{28A0092B-C50C-407E-A947-70E740481C1C}">
                  <a14:useLocalDpi xmlns:a14="http://schemas.microsoft.com/office/drawing/2010/main" val="0"/>
                </a:ext>
              </a:extLst>
            </a:blip>
            <a:srcRect l="41649" r="3741"/>
            <a:stretch>
              <a:fillRect/>
            </a:stretch>
          </p:blipFill>
          <p:spPr>
            <a:xfrm>
              <a:off x="7030610" y="1677742"/>
              <a:ext cx="1273830" cy="1751258"/>
            </a:xfrm>
            <a:custGeom>
              <a:avLst/>
              <a:gdLst>
                <a:gd name="connsiteX0" fmla="*/ 401477 w 1273830"/>
                <a:gd name="connsiteY0" fmla="*/ 0 h 1751258"/>
                <a:gd name="connsiteX1" fmla="*/ 427231 w 1273830"/>
                <a:gd name="connsiteY1" fmla="*/ 0 h 1751258"/>
                <a:gd name="connsiteX2" fmla="*/ 604944 w 1273830"/>
                <a:gd name="connsiteY2" fmla="*/ 157995 h 1751258"/>
                <a:gd name="connsiteX3" fmla="*/ 1259132 w 1273830"/>
                <a:gd name="connsiteY3" fmla="*/ 1505660 h 1751258"/>
                <a:gd name="connsiteX4" fmla="*/ 1273830 w 1273830"/>
                <a:gd name="connsiteY4" fmla="*/ 1751258 h 1751258"/>
                <a:gd name="connsiteX5" fmla="*/ 617072 w 1273830"/>
                <a:gd name="connsiteY5" fmla="*/ 1751258 h 1751258"/>
                <a:gd name="connsiteX6" fmla="*/ 617728 w 1273830"/>
                <a:gd name="connsiteY6" fmla="*/ 1726860 h 1751258"/>
                <a:gd name="connsiteX7" fmla="*/ 576967 w 1273830"/>
                <a:gd name="connsiteY7" fmla="*/ 1404898 h 1751258"/>
                <a:gd name="connsiteX8" fmla="*/ 105393 w 1273830"/>
                <a:gd name="connsiteY8" fmla="*/ 594694 h 1751258"/>
                <a:gd name="connsiteX9" fmla="*/ 0 w 1273830"/>
                <a:gd name="connsiteY9" fmla="*/ 506673 h 175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3830" h="1751258">
                  <a:moveTo>
                    <a:pt x="401477" y="0"/>
                  </a:moveTo>
                  <a:lnTo>
                    <a:pt x="427231" y="0"/>
                  </a:lnTo>
                  <a:lnTo>
                    <a:pt x="604944" y="157995"/>
                  </a:lnTo>
                  <a:cubicBezTo>
                    <a:pt x="968753" y="520386"/>
                    <a:pt x="1199452" y="995638"/>
                    <a:pt x="1259132" y="1505660"/>
                  </a:cubicBezTo>
                  <a:lnTo>
                    <a:pt x="1273830" y="1751258"/>
                  </a:lnTo>
                  <a:lnTo>
                    <a:pt x="617072" y="1751258"/>
                  </a:lnTo>
                  <a:lnTo>
                    <a:pt x="617728" y="1726860"/>
                  </a:lnTo>
                  <a:cubicBezTo>
                    <a:pt x="615228" y="1620394"/>
                    <a:pt x="601913" y="1512643"/>
                    <a:pt x="576967" y="1404898"/>
                  </a:cubicBezTo>
                  <a:cubicBezTo>
                    <a:pt x="502129" y="1081664"/>
                    <a:pt x="333238" y="804386"/>
                    <a:pt x="105393" y="594694"/>
                  </a:cubicBezTo>
                  <a:lnTo>
                    <a:pt x="0" y="506673"/>
                  </a:lnTo>
                  <a:close/>
                </a:path>
              </a:pathLst>
            </a:custGeom>
          </p:spPr>
        </p:pic>
        <p:pic>
          <p:nvPicPr>
            <p:cNvPr id="12" name="Imagen 11">
              <a:extLst>
                <a:ext uri="{FF2B5EF4-FFF2-40B4-BE49-F238E27FC236}">
                  <a16:creationId xmlns:a16="http://schemas.microsoft.com/office/drawing/2014/main" id="{C013FACE-C2A2-A611-A805-FFE3CC005FC3}"/>
                </a:ext>
              </a:extLst>
            </p:cNvPr>
            <p:cNvPicPr>
              <a:picLocks noChangeAspect="1"/>
            </p:cNvPicPr>
            <p:nvPr/>
          </p:nvPicPr>
          <p:blipFill>
            <a:blip r:embed="rId4">
              <a:extLst>
                <a:ext uri="{28A0092B-C50C-407E-A947-70E740481C1C}">
                  <a14:useLocalDpi xmlns:a14="http://schemas.microsoft.com/office/drawing/2010/main" val="0"/>
                </a:ext>
              </a:extLst>
            </a:blip>
            <a:srcRect l="14293" t="14259" r="16800" b="21459"/>
            <a:stretch>
              <a:fillRect/>
            </a:stretch>
          </p:blipFill>
          <p:spPr>
            <a:xfrm rot="15378051">
              <a:off x="4151860" y="1178185"/>
              <a:ext cx="1273364" cy="1781813"/>
            </a:xfrm>
            <a:custGeom>
              <a:avLst/>
              <a:gdLst>
                <a:gd name="connsiteX0" fmla="*/ 421665 w 1273364"/>
                <a:gd name="connsiteY0" fmla="*/ 0 h 1781813"/>
                <a:gd name="connsiteX1" fmla="*/ 1273355 w 1273364"/>
                <a:gd name="connsiteY1" fmla="*/ 1781813 h 1781813"/>
                <a:gd name="connsiteX2" fmla="*/ 609766 w 1273364"/>
                <a:gd name="connsiteY2" fmla="*/ 1779880 h 1781813"/>
                <a:gd name="connsiteX3" fmla="*/ 610263 w 1273364"/>
                <a:gd name="connsiteY3" fmla="*/ 1762584 h 1781813"/>
                <a:gd name="connsiteX4" fmla="*/ 0 w 1273364"/>
                <a:gd name="connsiteY4" fmla="*/ 525603 h 17818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3364" h="1781813">
                  <a:moveTo>
                    <a:pt x="421665" y="0"/>
                  </a:moveTo>
                  <a:cubicBezTo>
                    <a:pt x="961897" y="433401"/>
                    <a:pt x="1275374" y="1089221"/>
                    <a:pt x="1273355" y="1781813"/>
                  </a:cubicBezTo>
                  <a:lnTo>
                    <a:pt x="609766" y="1779880"/>
                  </a:lnTo>
                  <a:lnTo>
                    <a:pt x="610263" y="1762584"/>
                  </a:lnTo>
                  <a:cubicBezTo>
                    <a:pt x="601293" y="1298934"/>
                    <a:pt x="392556" y="840532"/>
                    <a:pt x="0" y="525603"/>
                  </a:cubicBezTo>
                  <a:close/>
                </a:path>
              </a:pathLst>
            </a:custGeom>
          </p:spPr>
        </p:pic>
        <p:pic>
          <p:nvPicPr>
            <p:cNvPr id="13" name="Imagen 12">
              <a:extLst>
                <a:ext uri="{FF2B5EF4-FFF2-40B4-BE49-F238E27FC236}">
                  <a16:creationId xmlns:a16="http://schemas.microsoft.com/office/drawing/2014/main" id="{E4D18802-86BA-E4D6-4D1B-04F55106007A}"/>
                </a:ext>
              </a:extLst>
            </p:cNvPr>
            <p:cNvPicPr>
              <a:picLocks noChangeAspect="1"/>
            </p:cNvPicPr>
            <p:nvPr/>
          </p:nvPicPr>
          <p:blipFill>
            <a:blip r:embed="rId5">
              <a:extLst>
                <a:ext uri="{28A0092B-C50C-407E-A947-70E740481C1C}">
                  <a14:useLocalDpi xmlns:a14="http://schemas.microsoft.com/office/drawing/2010/main" val="0"/>
                </a:ext>
              </a:extLst>
            </a:blip>
            <a:srcRect l="16441" t="27" r="30365" b="43931"/>
            <a:stretch>
              <a:fillRect/>
            </a:stretch>
          </p:blipFill>
          <p:spPr>
            <a:xfrm rot="12295098">
              <a:off x="3539661" y="2673187"/>
              <a:ext cx="1267965" cy="1781128"/>
            </a:xfrm>
            <a:custGeom>
              <a:avLst/>
              <a:gdLst>
                <a:gd name="connsiteX0" fmla="*/ 414837 w 1267965"/>
                <a:gd name="connsiteY0" fmla="*/ 0 h 1781128"/>
                <a:gd name="connsiteX1" fmla="*/ 1267960 w 1267965"/>
                <a:gd name="connsiteY1" fmla="*/ 1781128 h 1781128"/>
                <a:gd name="connsiteX2" fmla="*/ 594121 w 1267965"/>
                <a:gd name="connsiteY2" fmla="*/ 1779706 h 1781128"/>
                <a:gd name="connsiteX3" fmla="*/ 13780 w 1267965"/>
                <a:gd name="connsiteY3" fmla="*/ 528409 h 1781128"/>
                <a:gd name="connsiteX4" fmla="*/ 0 w 1267965"/>
                <a:gd name="connsiteY4" fmla="*/ 517943 h 1781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7965" h="1781128">
                  <a:moveTo>
                    <a:pt x="414837" y="0"/>
                  </a:moveTo>
                  <a:cubicBezTo>
                    <a:pt x="955417" y="432967"/>
                    <a:pt x="1269421" y="1088534"/>
                    <a:pt x="1267960" y="1781128"/>
                  </a:cubicBezTo>
                  <a:lnTo>
                    <a:pt x="594121" y="1779706"/>
                  </a:lnTo>
                  <a:cubicBezTo>
                    <a:pt x="595183" y="1276438"/>
                    <a:pt x="369193" y="826292"/>
                    <a:pt x="13780" y="528409"/>
                  </a:cubicBezTo>
                  <a:lnTo>
                    <a:pt x="0" y="517943"/>
                  </a:lnTo>
                  <a:close/>
                </a:path>
              </a:pathLst>
            </a:custGeom>
          </p:spPr>
        </p:pic>
        <p:pic>
          <p:nvPicPr>
            <p:cNvPr id="14" name="Imagen 13">
              <a:extLst>
                <a:ext uri="{FF2B5EF4-FFF2-40B4-BE49-F238E27FC236}">
                  <a16:creationId xmlns:a16="http://schemas.microsoft.com/office/drawing/2014/main" id="{32BAEC3D-6607-54FE-DE8C-52517E1B08CE}"/>
                </a:ext>
              </a:extLst>
            </p:cNvPr>
            <p:cNvPicPr>
              <a:picLocks noChangeAspect="1"/>
            </p:cNvPicPr>
            <p:nvPr/>
          </p:nvPicPr>
          <p:blipFill>
            <a:blip r:embed="rId6">
              <a:extLst>
                <a:ext uri="{28A0092B-C50C-407E-A947-70E740481C1C}">
                  <a14:useLocalDpi xmlns:a14="http://schemas.microsoft.com/office/drawing/2010/main" val="0"/>
                </a:ext>
              </a:extLst>
            </a:blip>
            <a:srcRect l="14815" t="25588" r="6107" b="24373"/>
            <a:stretch>
              <a:fillRect/>
            </a:stretch>
          </p:blipFill>
          <p:spPr>
            <a:xfrm rot="12845660">
              <a:off x="3906885" y="4462820"/>
              <a:ext cx="1970551" cy="872840"/>
            </a:xfrm>
            <a:custGeom>
              <a:avLst/>
              <a:gdLst>
                <a:gd name="connsiteX0" fmla="*/ 0 w 1970551"/>
                <a:gd name="connsiteY0" fmla="*/ 164418 h 872840"/>
                <a:gd name="connsiteX1" fmla="*/ 1970551 w 1970551"/>
                <a:gd name="connsiteY1" fmla="*/ 295370 h 872840"/>
                <a:gd name="connsiteX2" fmla="*/ 1643619 w 1970551"/>
                <a:gd name="connsiteY2" fmla="*/ 872840 h 872840"/>
                <a:gd name="connsiteX3" fmla="*/ 1522422 w 1970551"/>
                <a:gd name="connsiteY3" fmla="*/ 808287 h 872840"/>
                <a:gd name="connsiteX4" fmla="*/ 594348 w 1970551"/>
                <a:gd name="connsiteY4" fmla="*/ 676033 h 872840"/>
                <a:gd name="connsiteX5" fmla="*/ 280692 w 1970551"/>
                <a:gd name="connsiteY5" fmla="*/ 759349 h 872840"/>
                <a:gd name="connsiteX6" fmla="*/ 245501 w 1970551"/>
                <a:gd name="connsiteY6" fmla="*/ 774745 h 872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70551" h="872840">
                  <a:moveTo>
                    <a:pt x="0" y="164418"/>
                  </a:moveTo>
                  <a:cubicBezTo>
                    <a:pt x="642558" y="-94048"/>
                    <a:pt x="1367845" y="-45849"/>
                    <a:pt x="1970551" y="295370"/>
                  </a:cubicBezTo>
                  <a:lnTo>
                    <a:pt x="1643619" y="872840"/>
                  </a:lnTo>
                  <a:lnTo>
                    <a:pt x="1522422" y="808287"/>
                  </a:lnTo>
                  <a:cubicBezTo>
                    <a:pt x="1242436" y="676028"/>
                    <a:pt x="921998" y="623815"/>
                    <a:pt x="594348" y="676033"/>
                  </a:cubicBezTo>
                  <a:cubicBezTo>
                    <a:pt x="485131" y="693439"/>
                    <a:pt x="380282" y="721625"/>
                    <a:pt x="280692" y="759349"/>
                  </a:cubicBezTo>
                  <a:lnTo>
                    <a:pt x="245501" y="774745"/>
                  </a:lnTo>
                  <a:close/>
                </a:path>
              </a:pathLst>
            </a:custGeom>
          </p:spPr>
        </p:pic>
        <p:pic>
          <p:nvPicPr>
            <p:cNvPr id="15" name="Imagen 14">
              <a:extLst>
                <a:ext uri="{FF2B5EF4-FFF2-40B4-BE49-F238E27FC236}">
                  <a16:creationId xmlns:a16="http://schemas.microsoft.com/office/drawing/2014/main" id="{E7D4929A-73D6-91DE-0FCB-5A765E03CC87}"/>
                </a:ext>
              </a:extLst>
            </p:cNvPr>
            <p:cNvPicPr>
              <a:picLocks noChangeAspect="1"/>
            </p:cNvPicPr>
            <p:nvPr/>
          </p:nvPicPr>
          <p:blipFill>
            <a:blip r:embed="rId7">
              <a:extLst>
                <a:ext uri="{28A0092B-C50C-407E-A947-70E740481C1C}">
                  <a14:useLocalDpi xmlns:a14="http://schemas.microsoft.com/office/drawing/2010/main" val="0"/>
                </a:ext>
              </a:extLst>
            </a:blip>
            <a:srcRect l="29757" t="493" r="30904" b="1689"/>
            <a:stretch>
              <a:fillRect/>
            </a:stretch>
          </p:blipFill>
          <p:spPr>
            <a:xfrm rot="6136372">
              <a:off x="5920654" y="4351821"/>
              <a:ext cx="1277856" cy="1779007"/>
            </a:xfrm>
            <a:custGeom>
              <a:avLst/>
              <a:gdLst>
                <a:gd name="connsiteX0" fmla="*/ 418159 w 1277856"/>
                <a:gd name="connsiteY0" fmla="*/ 0 h 1779007"/>
                <a:gd name="connsiteX1" fmla="*/ 1277856 w 1277856"/>
                <a:gd name="connsiteY1" fmla="*/ 1777964 h 1779007"/>
                <a:gd name="connsiteX2" fmla="*/ 620004 w 1277856"/>
                <a:gd name="connsiteY2" fmla="*/ 1779007 h 1779007"/>
                <a:gd name="connsiteX3" fmla="*/ 616209 w 1277856"/>
                <a:gd name="connsiteY3" fmla="*/ 1658847 h 1779007"/>
                <a:gd name="connsiteX4" fmla="*/ 66393 w 1277856"/>
                <a:gd name="connsiteY4" fmla="*/ 578381 h 1779007"/>
                <a:gd name="connsiteX5" fmla="*/ 0 w 1277856"/>
                <a:gd name="connsiteY5" fmla="*/ 526062 h 177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77856" h="1779007">
                  <a:moveTo>
                    <a:pt x="418159" y="0"/>
                  </a:moveTo>
                  <a:cubicBezTo>
                    <a:pt x="960335" y="430967"/>
                    <a:pt x="1276758" y="1085370"/>
                    <a:pt x="1277856" y="1777964"/>
                  </a:cubicBezTo>
                  <a:lnTo>
                    <a:pt x="620004" y="1779007"/>
                  </a:lnTo>
                  <a:lnTo>
                    <a:pt x="616209" y="1658847"/>
                  </a:lnTo>
                  <a:cubicBezTo>
                    <a:pt x="581786" y="1239568"/>
                    <a:pt x="380986" y="851956"/>
                    <a:pt x="66393" y="578381"/>
                  </a:cubicBezTo>
                  <a:lnTo>
                    <a:pt x="0" y="526062"/>
                  </a:lnTo>
                  <a:close/>
                </a:path>
              </a:pathLst>
            </a:custGeom>
          </p:spPr>
        </p:pic>
        <p:pic>
          <p:nvPicPr>
            <p:cNvPr id="16" name="Imagen 15">
              <a:extLst>
                <a:ext uri="{FF2B5EF4-FFF2-40B4-BE49-F238E27FC236}">
                  <a16:creationId xmlns:a16="http://schemas.microsoft.com/office/drawing/2014/main" id="{8EFE67C0-017C-BED1-A3DF-125B3D140B27}"/>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rcRect l="37901" t="2169" r="23725" b="372"/>
            <a:stretch>
              <a:fillRect/>
            </a:stretch>
          </p:blipFill>
          <p:spPr>
            <a:xfrm rot="2987903">
              <a:off x="7128138" y="3260183"/>
              <a:ext cx="1255077" cy="1793324"/>
            </a:xfrm>
            <a:custGeom>
              <a:avLst/>
              <a:gdLst>
                <a:gd name="connsiteX0" fmla="*/ 427704 w 1255077"/>
                <a:gd name="connsiteY0" fmla="*/ 0 h 1793324"/>
                <a:gd name="connsiteX1" fmla="*/ 1254761 w 1255077"/>
                <a:gd name="connsiteY1" fmla="*/ 1793324 h 1793324"/>
                <a:gd name="connsiteX2" fmla="*/ 582843 w 1255077"/>
                <a:gd name="connsiteY2" fmla="*/ 1782122 h 1793324"/>
                <a:gd name="connsiteX3" fmla="*/ 583743 w 1255077"/>
                <a:gd name="connsiteY3" fmla="*/ 1709798 h 1793324"/>
                <a:gd name="connsiteX4" fmla="*/ 433974 w 1255077"/>
                <a:gd name="connsiteY4" fmla="*/ 1084462 h 1793324"/>
                <a:gd name="connsiteX5" fmla="*/ 55564 w 1255077"/>
                <a:gd name="connsiteY5" fmla="*/ 564575 h 1793324"/>
                <a:gd name="connsiteX6" fmla="*/ 0 w 1255077"/>
                <a:gd name="connsiteY6" fmla="*/ 518332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5077" h="1793324">
                  <a:moveTo>
                    <a:pt x="427704" y="0"/>
                  </a:moveTo>
                  <a:cubicBezTo>
                    <a:pt x="961897" y="440792"/>
                    <a:pt x="1266305" y="1100845"/>
                    <a:pt x="1254761" y="1793324"/>
                  </a:cubicBezTo>
                  <a:lnTo>
                    <a:pt x="582843" y="1782122"/>
                  </a:lnTo>
                  <a:lnTo>
                    <a:pt x="583743" y="1709798"/>
                  </a:lnTo>
                  <a:cubicBezTo>
                    <a:pt x="576187" y="1499849"/>
                    <a:pt x="527651" y="1287576"/>
                    <a:pt x="433974" y="1084462"/>
                  </a:cubicBezTo>
                  <a:cubicBezTo>
                    <a:pt x="340297" y="881347"/>
                    <a:pt x="210349" y="706622"/>
                    <a:pt x="55564" y="564575"/>
                  </a:cubicBezTo>
                  <a:lnTo>
                    <a:pt x="0" y="518332"/>
                  </a:lnTo>
                  <a:close/>
                </a:path>
              </a:pathLst>
            </a:custGeom>
          </p:spPr>
        </p:pic>
        <p:pic>
          <p:nvPicPr>
            <p:cNvPr id="17" name="Imagen 16">
              <a:extLst>
                <a:ext uri="{FF2B5EF4-FFF2-40B4-BE49-F238E27FC236}">
                  <a16:creationId xmlns:a16="http://schemas.microsoft.com/office/drawing/2014/main" id="{51061032-F9FD-9BE9-0C4C-7C744D4F9DA4}"/>
                </a:ext>
              </a:extLst>
            </p:cNvPr>
            <p:cNvPicPr>
              <a:picLocks noChangeAspect="1"/>
            </p:cNvPicPr>
            <p:nvPr/>
          </p:nvPicPr>
          <p:blipFill>
            <a:blip r:embed="rId10">
              <a:extLst>
                <a:ext uri="{28A0092B-C50C-407E-A947-70E740481C1C}">
                  <a14:useLocalDpi xmlns:a14="http://schemas.microsoft.com/office/drawing/2010/main" val="0"/>
                </a:ext>
              </a:extLst>
            </a:blip>
            <a:srcRect l="59626" t="4305" r="156" b="1556"/>
            <a:stretch>
              <a:fillRect/>
            </a:stretch>
          </p:blipFill>
          <p:spPr>
            <a:xfrm rot="18466978">
              <a:off x="5707421" y="721304"/>
              <a:ext cx="1268126" cy="1781014"/>
            </a:xfrm>
            <a:custGeom>
              <a:avLst/>
              <a:gdLst>
                <a:gd name="connsiteX0" fmla="*/ 414768 w 1268126"/>
                <a:gd name="connsiteY0" fmla="*/ 0 h 1781014"/>
                <a:gd name="connsiteX1" fmla="*/ 1268122 w 1268126"/>
                <a:gd name="connsiteY1" fmla="*/ 1781014 h 1781014"/>
                <a:gd name="connsiteX2" fmla="*/ 610271 w 1268126"/>
                <a:gd name="connsiteY2" fmla="*/ 1779713 h 1781014"/>
                <a:gd name="connsiteX3" fmla="*/ 611499 w 1268126"/>
                <a:gd name="connsiteY3" fmla="*/ 1741319 h 1781014"/>
                <a:gd name="connsiteX4" fmla="*/ 572380 w 1268126"/>
                <a:gd name="connsiteY4" fmla="*/ 1419154 h 1781014"/>
                <a:gd name="connsiteX5" fmla="*/ 104943 w 1268126"/>
                <a:gd name="connsiteY5" fmla="*/ 606556 h 1781014"/>
                <a:gd name="connsiteX6" fmla="*/ 0 w 1268126"/>
                <a:gd name="connsiteY6" fmla="*/ 517998 h 1781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8126" h="1781014">
                  <a:moveTo>
                    <a:pt x="414768" y="0"/>
                  </a:moveTo>
                  <a:cubicBezTo>
                    <a:pt x="955404" y="432896"/>
                    <a:pt x="1269492" y="1088422"/>
                    <a:pt x="1268122" y="1781014"/>
                  </a:cubicBezTo>
                  <a:lnTo>
                    <a:pt x="610271" y="1779713"/>
                  </a:lnTo>
                  <a:lnTo>
                    <a:pt x="611499" y="1741319"/>
                  </a:lnTo>
                  <a:cubicBezTo>
                    <a:pt x="609542" y="1634842"/>
                    <a:pt x="596776" y="1527024"/>
                    <a:pt x="572380" y="1419154"/>
                  </a:cubicBezTo>
                  <a:cubicBezTo>
                    <a:pt x="499191" y="1095542"/>
                    <a:pt x="331716" y="817407"/>
                    <a:pt x="104943" y="606556"/>
                  </a:cubicBezTo>
                  <a:lnTo>
                    <a:pt x="0" y="517998"/>
                  </a:lnTo>
                  <a:close/>
                </a:path>
              </a:pathLst>
            </a:custGeom>
          </p:spPr>
        </p:pic>
      </p:grpSp>
      <p:sp>
        <p:nvSpPr>
          <p:cNvPr id="8" name="Textplatzhalter 7">
            <a:extLst>
              <a:ext uri="{FF2B5EF4-FFF2-40B4-BE49-F238E27FC236}">
                <a16:creationId xmlns:a16="http://schemas.microsoft.com/office/drawing/2014/main" id="{A60492A1-E25E-711D-7603-07D3EBD693EA}"/>
              </a:ext>
            </a:extLst>
          </p:cNvPr>
          <p:cNvSpPr>
            <a:spLocks noGrp="1"/>
          </p:cNvSpPr>
          <p:nvPr>
            <p:ph type="body" sz="quarter" idx="13"/>
          </p:nvPr>
        </p:nvSpPr>
        <p:spPr/>
        <p:txBody>
          <a:bodyPr/>
          <a:lstStyle/>
          <a:p>
            <a:endParaRPr lang="de-DE"/>
          </a:p>
        </p:txBody>
      </p:sp>
    </p:spTree>
    <p:extLst>
      <p:ext uri="{BB962C8B-B14F-4D97-AF65-F5344CB8AC3E}">
        <p14:creationId xmlns:p14="http://schemas.microsoft.com/office/powerpoint/2010/main" val="24136308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5C7855-ABCD-2310-1F3F-E53C558385FD}"/>
            </a:ext>
          </a:extLst>
        </p:cNvPr>
        <p:cNvGrpSpPr/>
        <p:nvPr/>
      </p:nvGrpSpPr>
      <p:grpSpPr>
        <a:xfrm>
          <a:off x="0" y="0"/>
          <a:ext cx="0" cy="0"/>
          <a:chOff x="0" y="0"/>
          <a:chExt cx="0" cy="0"/>
        </a:xfrm>
      </p:grpSpPr>
      <p:sp>
        <p:nvSpPr>
          <p:cNvPr id="2" name="Textfeld 1">
            <a:extLst>
              <a:ext uri="{FF2B5EF4-FFF2-40B4-BE49-F238E27FC236}">
                <a16:creationId xmlns:a16="http://schemas.microsoft.com/office/drawing/2014/main" id="{0CE8115C-057B-40DD-8EF8-91F56DB9778A}"/>
              </a:ext>
            </a:extLst>
          </p:cNvPr>
          <p:cNvSpPr txBox="1"/>
          <p:nvPr/>
        </p:nvSpPr>
        <p:spPr>
          <a:xfrm>
            <a:off x="-2014979" y="-4042"/>
            <a:ext cx="6534150" cy="553998"/>
          </a:xfrm>
          <a:prstGeom prst="rect">
            <a:avLst/>
          </a:prstGeom>
          <a:noFill/>
        </p:spPr>
        <p:txBody>
          <a:bodyPr wrap="square" rtlCol="0">
            <a:spAutoFit/>
          </a:bodyPr>
          <a:lstStyle/>
          <a:p>
            <a:pPr algn="ctr"/>
            <a:r>
              <a:rPr lang="de-DE" sz="3000" dirty="0">
                <a:latin typeface="Arial Black" panose="020B0A04020102020204" pitchFamily="34" charset="0"/>
              </a:rPr>
              <a:t>Wifi / VPN</a:t>
            </a:r>
            <a:endParaRPr lang="es-MX" sz="3000" dirty="0">
              <a:latin typeface="Arial Black" panose="020B0A04020102020204" pitchFamily="34" charset="0"/>
            </a:endParaRPr>
          </a:p>
        </p:txBody>
      </p:sp>
      <p:grpSp>
        <p:nvGrpSpPr>
          <p:cNvPr id="5" name="Grupo 4">
            <a:extLst>
              <a:ext uri="{FF2B5EF4-FFF2-40B4-BE49-F238E27FC236}">
                <a16:creationId xmlns:a16="http://schemas.microsoft.com/office/drawing/2014/main" id="{AAA18AEA-6CEE-BFBB-41EE-202AC45A3804}"/>
              </a:ext>
            </a:extLst>
          </p:cNvPr>
          <p:cNvGrpSpPr>
            <a:grpSpLocks noChangeAspect="1"/>
          </p:cNvGrpSpPr>
          <p:nvPr/>
        </p:nvGrpSpPr>
        <p:grpSpPr>
          <a:xfrm rot="6313771">
            <a:off x="-4458813" y="3773374"/>
            <a:ext cx="6552000" cy="6282659"/>
            <a:chOff x="3539661" y="977748"/>
            <a:chExt cx="5112678" cy="4902505"/>
          </a:xfrm>
        </p:grpSpPr>
        <p:pic>
          <p:nvPicPr>
            <p:cNvPr id="6" name="Imagen 5">
              <a:extLst>
                <a:ext uri="{FF2B5EF4-FFF2-40B4-BE49-F238E27FC236}">
                  <a16:creationId xmlns:a16="http://schemas.microsoft.com/office/drawing/2014/main" id="{2A0E4A90-8D78-A633-11B6-C8409FC96B66}"/>
                </a:ext>
              </a:extLst>
            </p:cNvPr>
            <p:cNvPicPr>
              <a:picLocks noChangeAspect="1"/>
            </p:cNvPicPr>
            <p:nvPr/>
          </p:nvPicPr>
          <p:blipFill>
            <a:blip r:embed="rId3">
              <a:extLst>
                <a:ext uri="{28A0092B-C50C-407E-A947-70E740481C1C}">
                  <a14:useLocalDpi xmlns:a14="http://schemas.microsoft.com/office/drawing/2010/main" val="0"/>
                </a:ext>
              </a:extLst>
            </a:blip>
            <a:srcRect l="41649" r="3741"/>
            <a:stretch>
              <a:fillRect/>
            </a:stretch>
          </p:blipFill>
          <p:spPr>
            <a:xfrm>
              <a:off x="7030610" y="1677742"/>
              <a:ext cx="1273830" cy="1751258"/>
            </a:xfrm>
            <a:custGeom>
              <a:avLst/>
              <a:gdLst>
                <a:gd name="connsiteX0" fmla="*/ 401477 w 1273830"/>
                <a:gd name="connsiteY0" fmla="*/ 0 h 1751258"/>
                <a:gd name="connsiteX1" fmla="*/ 427231 w 1273830"/>
                <a:gd name="connsiteY1" fmla="*/ 0 h 1751258"/>
                <a:gd name="connsiteX2" fmla="*/ 604944 w 1273830"/>
                <a:gd name="connsiteY2" fmla="*/ 157995 h 1751258"/>
                <a:gd name="connsiteX3" fmla="*/ 1259132 w 1273830"/>
                <a:gd name="connsiteY3" fmla="*/ 1505660 h 1751258"/>
                <a:gd name="connsiteX4" fmla="*/ 1273830 w 1273830"/>
                <a:gd name="connsiteY4" fmla="*/ 1751258 h 1751258"/>
                <a:gd name="connsiteX5" fmla="*/ 617072 w 1273830"/>
                <a:gd name="connsiteY5" fmla="*/ 1751258 h 1751258"/>
                <a:gd name="connsiteX6" fmla="*/ 617728 w 1273830"/>
                <a:gd name="connsiteY6" fmla="*/ 1726860 h 1751258"/>
                <a:gd name="connsiteX7" fmla="*/ 576967 w 1273830"/>
                <a:gd name="connsiteY7" fmla="*/ 1404898 h 1751258"/>
                <a:gd name="connsiteX8" fmla="*/ 105393 w 1273830"/>
                <a:gd name="connsiteY8" fmla="*/ 594694 h 1751258"/>
                <a:gd name="connsiteX9" fmla="*/ 0 w 1273830"/>
                <a:gd name="connsiteY9" fmla="*/ 506673 h 175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3830" h="1751258">
                  <a:moveTo>
                    <a:pt x="401477" y="0"/>
                  </a:moveTo>
                  <a:lnTo>
                    <a:pt x="427231" y="0"/>
                  </a:lnTo>
                  <a:lnTo>
                    <a:pt x="604944" y="157995"/>
                  </a:lnTo>
                  <a:cubicBezTo>
                    <a:pt x="968753" y="520386"/>
                    <a:pt x="1199452" y="995638"/>
                    <a:pt x="1259132" y="1505660"/>
                  </a:cubicBezTo>
                  <a:lnTo>
                    <a:pt x="1273830" y="1751258"/>
                  </a:lnTo>
                  <a:lnTo>
                    <a:pt x="617072" y="1751258"/>
                  </a:lnTo>
                  <a:lnTo>
                    <a:pt x="617728" y="1726860"/>
                  </a:lnTo>
                  <a:cubicBezTo>
                    <a:pt x="615228" y="1620394"/>
                    <a:pt x="601913" y="1512643"/>
                    <a:pt x="576967" y="1404898"/>
                  </a:cubicBezTo>
                  <a:cubicBezTo>
                    <a:pt x="502129" y="1081664"/>
                    <a:pt x="333238" y="804386"/>
                    <a:pt x="105393" y="594694"/>
                  </a:cubicBezTo>
                  <a:lnTo>
                    <a:pt x="0" y="506673"/>
                  </a:lnTo>
                  <a:close/>
                </a:path>
              </a:pathLst>
            </a:custGeom>
          </p:spPr>
        </p:pic>
        <p:pic>
          <p:nvPicPr>
            <p:cNvPr id="9" name="Imagen 8">
              <a:extLst>
                <a:ext uri="{FF2B5EF4-FFF2-40B4-BE49-F238E27FC236}">
                  <a16:creationId xmlns:a16="http://schemas.microsoft.com/office/drawing/2014/main" id="{5724BE79-07BC-E2C7-4B3D-FC3216BE2835}"/>
                </a:ext>
              </a:extLst>
            </p:cNvPr>
            <p:cNvPicPr>
              <a:picLocks noChangeAspect="1"/>
            </p:cNvPicPr>
            <p:nvPr/>
          </p:nvPicPr>
          <p:blipFill>
            <a:blip r:embed="rId4">
              <a:extLst>
                <a:ext uri="{28A0092B-C50C-407E-A947-70E740481C1C}">
                  <a14:useLocalDpi xmlns:a14="http://schemas.microsoft.com/office/drawing/2010/main" val="0"/>
                </a:ext>
              </a:extLst>
            </a:blip>
            <a:srcRect l="14293" t="14259" r="16800" b="21459"/>
            <a:stretch>
              <a:fillRect/>
            </a:stretch>
          </p:blipFill>
          <p:spPr>
            <a:xfrm rot="15378051">
              <a:off x="4151860" y="1178185"/>
              <a:ext cx="1273364" cy="1781813"/>
            </a:xfrm>
            <a:custGeom>
              <a:avLst/>
              <a:gdLst>
                <a:gd name="connsiteX0" fmla="*/ 421665 w 1273364"/>
                <a:gd name="connsiteY0" fmla="*/ 0 h 1781813"/>
                <a:gd name="connsiteX1" fmla="*/ 1273355 w 1273364"/>
                <a:gd name="connsiteY1" fmla="*/ 1781813 h 1781813"/>
                <a:gd name="connsiteX2" fmla="*/ 609766 w 1273364"/>
                <a:gd name="connsiteY2" fmla="*/ 1779880 h 1781813"/>
                <a:gd name="connsiteX3" fmla="*/ 610263 w 1273364"/>
                <a:gd name="connsiteY3" fmla="*/ 1762584 h 1781813"/>
                <a:gd name="connsiteX4" fmla="*/ 0 w 1273364"/>
                <a:gd name="connsiteY4" fmla="*/ 525603 h 17818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3364" h="1781813">
                  <a:moveTo>
                    <a:pt x="421665" y="0"/>
                  </a:moveTo>
                  <a:cubicBezTo>
                    <a:pt x="961897" y="433401"/>
                    <a:pt x="1275374" y="1089221"/>
                    <a:pt x="1273355" y="1781813"/>
                  </a:cubicBezTo>
                  <a:lnTo>
                    <a:pt x="609766" y="1779880"/>
                  </a:lnTo>
                  <a:lnTo>
                    <a:pt x="610263" y="1762584"/>
                  </a:lnTo>
                  <a:cubicBezTo>
                    <a:pt x="601293" y="1298934"/>
                    <a:pt x="392556" y="840532"/>
                    <a:pt x="0" y="525603"/>
                  </a:cubicBezTo>
                  <a:close/>
                </a:path>
              </a:pathLst>
            </a:custGeom>
          </p:spPr>
        </p:pic>
        <p:pic>
          <p:nvPicPr>
            <p:cNvPr id="10" name="Imagen 9">
              <a:extLst>
                <a:ext uri="{FF2B5EF4-FFF2-40B4-BE49-F238E27FC236}">
                  <a16:creationId xmlns:a16="http://schemas.microsoft.com/office/drawing/2014/main" id="{EF1C27F7-D649-F60C-056B-FF70D31BF938}"/>
                </a:ext>
              </a:extLst>
            </p:cNvPr>
            <p:cNvPicPr>
              <a:picLocks noChangeAspect="1"/>
            </p:cNvPicPr>
            <p:nvPr/>
          </p:nvPicPr>
          <p:blipFill>
            <a:blip r:embed="rId5">
              <a:extLst>
                <a:ext uri="{28A0092B-C50C-407E-A947-70E740481C1C}">
                  <a14:useLocalDpi xmlns:a14="http://schemas.microsoft.com/office/drawing/2010/main" val="0"/>
                </a:ext>
              </a:extLst>
            </a:blip>
            <a:srcRect l="16441" t="27" r="30365" b="43931"/>
            <a:stretch>
              <a:fillRect/>
            </a:stretch>
          </p:blipFill>
          <p:spPr>
            <a:xfrm rot="12295098">
              <a:off x="3539661" y="2673187"/>
              <a:ext cx="1267965" cy="1781128"/>
            </a:xfrm>
            <a:custGeom>
              <a:avLst/>
              <a:gdLst>
                <a:gd name="connsiteX0" fmla="*/ 414837 w 1267965"/>
                <a:gd name="connsiteY0" fmla="*/ 0 h 1781128"/>
                <a:gd name="connsiteX1" fmla="*/ 1267960 w 1267965"/>
                <a:gd name="connsiteY1" fmla="*/ 1781128 h 1781128"/>
                <a:gd name="connsiteX2" fmla="*/ 594121 w 1267965"/>
                <a:gd name="connsiteY2" fmla="*/ 1779706 h 1781128"/>
                <a:gd name="connsiteX3" fmla="*/ 13780 w 1267965"/>
                <a:gd name="connsiteY3" fmla="*/ 528409 h 1781128"/>
                <a:gd name="connsiteX4" fmla="*/ 0 w 1267965"/>
                <a:gd name="connsiteY4" fmla="*/ 517943 h 1781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7965" h="1781128">
                  <a:moveTo>
                    <a:pt x="414837" y="0"/>
                  </a:moveTo>
                  <a:cubicBezTo>
                    <a:pt x="955417" y="432967"/>
                    <a:pt x="1269421" y="1088534"/>
                    <a:pt x="1267960" y="1781128"/>
                  </a:cubicBezTo>
                  <a:lnTo>
                    <a:pt x="594121" y="1779706"/>
                  </a:lnTo>
                  <a:cubicBezTo>
                    <a:pt x="595183" y="1276438"/>
                    <a:pt x="369193" y="826292"/>
                    <a:pt x="13780" y="528409"/>
                  </a:cubicBezTo>
                  <a:lnTo>
                    <a:pt x="0" y="517943"/>
                  </a:lnTo>
                  <a:close/>
                </a:path>
              </a:pathLst>
            </a:custGeom>
          </p:spPr>
        </p:pic>
        <p:pic>
          <p:nvPicPr>
            <p:cNvPr id="11" name="Imagen 10">
              <a:extLst>
                <a:ext uri="{FF2B5EF4-FFF2-40B4-BE49-F238E27FC236}">
                  <a16:creationId xmlns:a16="http://schemas.microsoft.com/office/drawing/2014/main" id="{9C5CA289-016D-FD3D-DF0B-685303AA8FC9}"/>
                </a:ext>
              </a:extLst>
            </p:cNvPr>
            <p:cNvPicPr>
              <a:picLocks noChangeAspect="1"/>
            </p:cNvPicPr>
            <p:nvPr/>
          </p:nvPicPr>
          <p:blipFill>
            <a:blip r:embed="rId6">
              <a:extLst>
                <a:ext uri="{28A0092B-C50C-407E-A947-70E740481C1C}">
                  <a14:useLocalDpi xmlns:a14="http://schemas.microsoft.com/office/drawing/2010/main" val="0"/>
                </a:ext>
              </a:extLst>
            </a:blip>
            <a:srcRect l="14815" t="25588" r="6107" b="24373"/>
            <a:stretch>
              <a:fillRect/>
            </a:stretch>
          </p:blipFill>
          <p:spPr>
            <a:xfrm rot="12845660">
              <a:off x="3906885" y="4462820"/>
              <a:ext cx="1970551" cy="872840"/>
            </a:xfrm>
            <a:custGeom>
              <a:avLst/>
              <a:gdLst>
                <a:gd name="connsiteX0" fmla="*/ 0 w 1970551"/>
                <a:gd name="connsiteY0" fmla="*/ 164418 h 872840"/>
                <a:gd name="connsiteX1" fmla="*/ 1970551 w 1970551"/>
                <a:gd name="connsiteY1" fmla="*/ 295370 h 872840"/>
                <a:gd name="connsiteX2" fmla="*/ 1643619 w 1970551"/>
                <a:gd name="connsiteY2" fmla="*/ 872840 h 872840"/>
                <a:gd name="connsiteX3" fmla="*/ 1522422 w 1970551"/>
                <a:gd name="connsiteY3" fmla="*/ 808287 h 872840"/>
                <a:gd name="connsiteX4" fmla="*/ 594348 w 1970551"/>
                <a:gd name="connsiteY4" fmla="*/ 676033 h 872840"/>
                <a:gd name="connsiteX5" fmla="*/ 280692 w 1970551"/>
                <a:gd name="connsiteY5" fmla="*/ 759349 h 872840"/>
                <a:gd name="connsiteX6" fmla="*/ 245501 w 1970551"/>
                <a:gd name="connsiteY6" fmla="*/ 774745 h 872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70551" h="872840">
                  <a:moveTo>
                    <a:pt x="0" y="164418"/>
                  </a:moveTo>
                  <a:cubicBezTo>
                    <a:pt x="642558" y="-94048"/>
                    <a:pt x="1367845" y="-45849"/>
                    <a:pt x="1970551" y="295370"/>
                  </a:cubicBezTo>
                  <a:lnTo>
                    <a:pt x="1643619" y="872840"/>
                  </a:lnTo>
                  <a:lnTo>
                    <a:pt x="1522422" y="808287"/>
                  </a:lnTo>
                  <a:cubicBezTo>
                    <a:pt x="1242436" y="676028"/>
                    <a:pt x="921998" y="623815"/>
                    <a:pt x="594348" y="676033"/>
                  </a:cubicBezTo>
                  <a:cubicBezTo>
                    <a:pt x="485131" y="693439"/>
                    <a:pt x="380282" y="721625"/>
                    <a:pt x="280692" y="759349"/>
                  </a:cubicBezTo>
                  <a:lnTo>
                    <a:pt x="245501" y="774745"/>
                  </a:lnTo>
                  <a:close/>
                </a:path>
              </a:pathLst>
            </a:custGeom>
          </p:spPr>
        </p:pic>
        <p:pic>
          <p:nvPicPr>
            <p:cNvPr id="12" name="Imagen 11">
              <a:extLst>
                <a:ext uri="{FF2B5EF4-FFF2-40B4-BE49-F238E27FC236}">
                  <a16:creationId xmlns:a16="http://schemas.microsoft.com/office/drawing/2014/main" id="{25DE7C85-15BD-76C3-F871-F12934AA9C2E}"/>
                </a:ext>
              </a:extLst>
            </p:cNvPr>
            <p:cNvPicPr>
              <a:picLocks noChangeAspect="1"/>
            </p:cNvPicPr>
            <p:nvPr/>
          </p:nvPicPr>
          <p:blipFill>
            <a:blip r:embed="rId7">
              <a:extLst>
                <a:ext uri="{28A0092B-C50C-407E-A947-70E740481C1C}">
                  <a14:useLocalDpi xmlns:a14="http://schemas.microsoft.com/office/drawing/2010/main" val="0"/>
                </a:ext>
              </a:extLst>
            </a:blip>
            <a:srcRect l="29757" t="493" r="30904" b="1689"/>
            <a:stretch>
              <a:fillRect/>
            </a:stretch>
          </p:blipFill>
          <p:spPr>
            <a:xfrm rot="6136372">
              <a:off x="5920654" y="4351821"/>
              <a:ext cx="1277856" cy="1779007"/>
            </a:xfrm>
            <a:custGeom>
              <a:avLst/>
              <a:gdLst>
                <a:gd name="connsiteX0" fmla="*/ 418159 w 1277856"/>
                <a:gd name="connsiteY0" fmla="*/ 0 h 1779007"/>
                <a:gd name="connsiteX1" fmla="*/ 1277856 w 1277856"/>
                <a:gd name="connsiteY1" fmla="*/ 1777964 h 1779007"/>
                <a:gd name="connsiteX2" fmla="*/ 620004 w 1277856"/>
                <a:gd name="connsiteY2" fmla="*/ 1779007 h 1779007"/>
                <a:gd name="connsiteX3" fmla="*/ 616209 w 1277856"/>
                <a:gd name="connsiteY3" fmla="*/ 1658847 h 1779007"/>
                <a:gd name="connsiteX4" fmla="*/ 66393 w 1277856"/>
                <a:gd name="connsiteY4" fmla="*/ 578381 h 1779007"/>
                <a:gd name="connsiteX5" fmla="*/ 0 w 1277856"/>
                <a:gd name="connsiteY5" fmla="*/ 526062 h 177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77856" h="1779007">
                  <a:moveTo>
                    <a:pt x="418159" y="0"/>
                  </a:moveTo>
                  <a:cubicBezTo>
                    <a:pt x="960335" y="430967"/>
                    <a:pt x="1276758" y="1085370"/>
                    <a:pt x="1277856" y="1777964"/>
                  </a:cubicBezTo>
                  <a:lnTo>
                    <a:pt x="620004" y="1779007"/>
                  </a:lnTo>
                  <a:lnTo>
                    <a:pt x="616209" y="1658847"/>
                  </a:lnTo>
                  <a:cubicBezTo>
                    <a:pt x="581786" y="1239568"/>
                    <a:pt x="380986" y="851956"/>
                    <a:pt x="66393" y="578381"/>
                  </a:cubicBezTo>
                  <a:lnTo>
                    <a:pt x="0" y="526062"/>
                  </a:lnTo>
                  <a:close/>
                </a:path>
              </a:pathLst>
            </a:custGeom>
          </p:spPr>
        </p:pic>
        <p:pic>
          <p:nvPicPr>
            <p:cNvPr id="13" name="Imagen 12">
              <a:extLst>
                <a:ext uri="{FF2B5EF4-FFF2-40B4-BE49-F238E27FC236}">
                  <a16:creationId xmlns:a16="http://schemas.microsoft.com/office/drawing/2014/main" id="{6FFB12E4-8CA2-3C93-78D6-5EF9143DEB68}"/>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rcRect l="37901" t="2169" r="23725" b="372"/>
            <a:stretch>
              <a:fillRect/>
            </a:stretch>
          </p:blipFill>
          <p:spPr>
            <a:xfrm rot="2987903">
              <a:off x="7128138" y="3260183"/>
              <a:ext cx="1255077" cy="1793324"/>
            </a:xfrm>
            <a:custGeom>
              <a:avLst/>
              <a:gdLst>
                <a:gd name="connsiteX0" fmla="*/ 427704 w 1255077"/>
                <a:gd name="connsiteY0" fmla="*/ 0 h 1793324"/>
                <a:gd name="connsiteX1" fmla="*/ 1254761 w 1255077"/>
                <a:gd name="connsiteY1" fmla="*/ 1793324 h 1793324"/>
                <a:gd name="connsiteX2" fmla="*/ 582843 w 1255077"/>
                <a:gd name="connsiteY2" fmla="*/ 1782122 h 1793324"/>
                <a:gd name="connsiteX3" fmla="*/ 583743 w 1255077"/>
                <a:gd name="connsiteY3" fmla="*/ 1709798 h 1793324"/>
                <a:gd name="connsiteX4" fmla="*/ 433974 w 1255077"/>
                <a:gd name="connsiteY4" fmla="*/ 1084462 h 1793324"/>
                <a:gd name="connsiteX5" fmla="*/ 55564 w 1255077"/>
                <a:gd name="connsiteY5" fmla="*/ 564575 h 1793324"/>
                <a:gd name="connsiteX6" fmla="*/ 0 w 1255077"/>
                <a:gd name="connsiteY6" fmla="*/ 518332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5077" h="1793324">
                  <a:moveTo>
                    <a:pt x="427704" y="0"/>
                  </a:moveTo>
                  <a:cubicBezTo>
                    <a:pt x="961897" y="440792"/>
                    <a:pt x="1266305" y="1100845"/>
                    <a:pt x="1254761" y="1793324"/>
                  </a:cubicBezTo>
                  <a:lnTo>
                    <a:pt x="582843" y="1782122"/>
                  </a:lnTo>
                  <a:lnTo>
                    <a:pt x="583743" y="1709798"/>
                  </a:lnTo>
                  <a:cubicBezTo>
                    <a:pt x="576187" y="1499849"/>
                    <a:pt x="527651" y="1287576"/>
                    <a:pt x="433974" y="1084462"/>
                  </a:cubicBezTo>
                  <a:cubicBezTo>
                    <a:pt x="340297" y="881347"/>
                    <a:pt x="210349" y="706622"/>
                    <a:pt x="55564" y="564575"/>
                  </a:cubicBezTo>
                  <a:lnTo>
                    <a:pt x="0" y="518332"/>
                  </a:lnTo>
                  <a:close/>
                </a:path>
              </a:pathLst>
            </a:custGeom>
          </p:spPr>
        </p:pic>
        <p:pic>
          <p:nvPicPr>
            <p:cNvPr id="14" name="Imagen 13">
              <a:extLst>
                <a:ext uri="{FF2B5EF4-FFF2-40B4-BE49-F238E27FC236}">
                  <a16:creationId xmlns:a16="http://schemas.microsoft.com/office/drawing/2014/main" id="{91F0F17F-B86B-22B2-3122-A0568205C001}"/>
                </a:ext>
              </a:extLst>
            </p:cNvPr>
            <p:cNvPicPr>
              <a:picLocks noChangeAspect="1"/>
            </p:cNvPicPr>
            <p:nvPr/>
          </p:nvPicPr>
          <p:blipFill>
            <a:blip r:embed="rId10">
              <a:extLst>
                <a:ext uri="{28A0092B-C50C-407E-A947-70E740481C1C}">
                  <a14:useLocalDpi xmlns:a14="http://schemas.microsoft.com/office/drawing/2010/main" val="0"/>
                </a:ext>
              </a:extLst>
            </a:blip>
            <a:srcRect l="59626" t="4305" r="156" b="1556"/>
            <a:stretch>
              <a:fillRect/>
            </a:stretch>
          </p:blipFill>
          <p:spPr>
            <a:xfrm rot="18466978">
              <a:off x="5707421" y="721304"/>
              <a:ext cx="1268126" cy="1781014"/>
            </a:xfrm>
            <a:custGeom>
              <a:avLst/>
              <a:gdLst>
                <a:gd name="connsiteX0" fmla="*/ 414768 w 1268126"/>
                <a:gd name="connsiteY0" fmla="*/ 0 h 1781014"/>
                <a:gd name="connsiteX1" fmla="*/ 1268122 w 1268126"/>
                <a:gd name="connsiteY1" fmla="*/ 1781014 h 1781014"/>
                <a:gd name="connsiteX2" fmla="*/ 610271 w 1268126"/>
                <a:gd name="connsiteY2" fmla="*/ 1779713 h 1781014"/>
                <a:gd name="connsiteX3" fmla="*/ 611499 w 1268126"/>
                <a:gd name="connsiteY3" fmla="*/ 1741319 h 1781014"/>
                <a:gd name="connsiteX4" fmla="*/ 572380 w 1268126"/>
                <a:gd name="connsiteY4" fmla="*/ 1419154 h 1781014"/>
                <a:gd name="connsiteX5" fmla="*/ 104943 w 1268126"/>
                <a:gd name="connsiteY5" fmla="*/ 606556 h 1781014"/>
                <a:gd name="connsiteX6" fmla="*/ 0 w 1268126"/>
                <a:gd name="connsiteY6" fmla="*/ 517998 h 1781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8126" h="1781014">
                  <a:moveTo>
                    <a:pt x="414768" y="0"/>
                  </a:moveTo>
                  <a:cubicBezTo>
                    <a:pt x="955404" y="432896"/>
                    <a:pt x="1269492" y="1088422"/>
                    <a:pt x="1268122" y="1781014"/>
                  </a:cubicBezTo>
                  <a:lnTo>
                    <a:pt x="610271" y="1779713"/>
                  </a:lnTo>
                  <a:lnTo>
                    <a:pt x="611499" y="1741319"/>
                  </a:lnTo>
                  <a:cubicBezTo>
                    <a:pt x="609542" y="1634842"/>
                    <a:pt x="596776" y="1527024"/>
                    <a:pt x="572380" y="1419154"/>
                  </a:cubicBezTo>
                  <a:cubicBezTo>
                    <a:pt x="499191" y="1095542"/>
                    <a:pt x="331716" y="817407"/>
                    <a:pt x="104943" y="606556"/>
                  </a:cubicBezTo>
                  <a:lnTo>
                    <a:pt x="0" y="517998"/>
                  </a:lnTo>
                  <a:close/>
                </a:path>
              </a:pathLst>
            </a:custGeom>
          </p:spPr>
        </p:pic>
      </p:grpSp>
      <p:pic>
        <p:nvPicPr>
          <p:cNvPr id="15" name="Grafik 13">
            <a:extLst>
              <a:ext uri="{FF2B5EF4-FFF2-40B4-BE49-F238E27FC236}">
                <a16:creationId xmlns:a16="http://schemas.microsoft.com/office/drawing/2014/main" id="{E4215ED0-D0AD-399E-747A-0BC97A55D9AB}"/>
              </a:ext>
            </a:extLst>
          </p:cNvPr>
          <p:cNvPicPr>
            <a:picLocks noChangeAspect="1"/>
          </p:cNvPicPr>
          <p:nvPr/>
        </p:nvPicPr>
        <p:blipFill>
          <a:blip r:embed="rId11">
            <a:extLst>
              <a:ext uri="{28A0092B-C50C-407E-A947-70E740481C1C}">
                <a14:useLocalDpi xmlns:a14="http://schemas.microsoft.com/office/drawing/2010/main" val="0"/>
              </a:ext>
              <a:ext uri="{837473B0-CC2E-450A-ABE3-18F120FF3D39}">
                <a1611:picAttrSrcUrl xmlns:a1611="http://schemas.microsoft.com/office/drawing/2016/11/main" r:id="rId12"/>
              </a:ext>
            </a:extLst>
          </a:blip>
          <a:stretch>
            <a:fillRect/>
          </a:stretch>
        </p:blipFill>
        <p:spPr>
          <a:xfrm rot="18446724">
            <a:off x="10935959" y="768670"/>
            <a:ext cx="5309023" cy="4100667"/>
          </a:xfrm>
          <a:prstGeom prst="rect">
            <a:avLst/>
          </a:prstGeom>
        </p:spPr>
      </p:pic>
      <p:sp>
        <p:nvSpPr>
          <p:cNvPr id="3" name="Freihandform: Form 34">
            <a:extLst>
              <a:ext uri="{FF2B5EF4-FFF2-40B4-BE49-F238E27FC236}">
                <a16:creationId xmlns:a16="http://schemas.microsoft.com/office/drawing/2014/main" id="{8403B24C-1398-6ECF-B98C-F5B9FBBE7CF6}"/>
              </a:ext>
            </a:extLst>
          </p:cNvPr>
          <p:cNvSpPr>
            <a:spLocks noChangeAspect="1"/>
          </p:cNvSpPr>
          <p:nvPr/>
        </p:nvSpPr>
        <p:spPr>
          <a:xfrm>
            <a:off x="-11671300" y="451822"/>
            <a:ext cx="15355609" cy="16515378"/>
          </a:xfrm>
          <a:custGeom>
            <a:avLst/>
            <a:gdLst>
              <a:gd name="connsiteX0" fmla="*/ 6017699 w 12035398"/>
              <a:gd name="connsiteY0" fmla="*/ 0 h 11991360"/>
              <a:gd name="connsiteX1" fmla="*/ 12035398 w 12035398"/>
              <a:gd name="connsiteY1" fmla="*/ 5995680 h 11991360"/>
              <a:gd name="connsiteX2" fmla="*/ 6017699 w 12035398"/>
              <a:gd name="connsiteY2" fmla="*/ 11991360 h 11991360"/>
              <a:gd name="connsiteX3" fmla="*/ 0 w 12035398"/>
              <a:gd name="connsiteY3" fmla="*/ 5995680 h 11991360"/>
              <a:gd name="connsiteX4" fmla="*/ 6017699 w 12035398"/>
              <a:gd name="connsiteY4" fmla="*/ 0 h 11991360"/>
              <a:gd name="connsiteX5" fmla="*/ 6017699 w 12035398"/>
              <a:gd name="connsiteY5" fmla="*/ 99704 h 11991360"/>
              <a:gd name="connsiteX6" fmla="*/ 97165 w 12035398"/>
              <a:gd name="connsiteY6" fmla="*/ 5998574 h 11991360"/>
              <a:gd name="connsiteX7" fmla="*/ 6017699 w 12035398"/>
              <a:gd name="connsiteY7" fmla="*/ 11897444 h 11991360"/>
              <a:gd name="connsiteX8" fmla="*/ 11938233 w 12035398"/>
              <a:gd name="connsiteY8" fmla="*/ 5998574 h 11991360"/>
              <a:gd name="connsiteX9" fmla="*/ 6017699 w 12035398"/>
              <a:gd name="connsiteY9" fmla="*/ 99704 h 11991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035398" h="11991360">
                <a:moveTo>
                  <a:pt x="6017699" y="0"/>
                </a:moveTo>
                <a:cubicBezTo>
                  <a:pt x="9341182" y="0"/>
                  <a:pt x="12035398" y="2684357"/>
                  <a:pt x="12035398" y="5995680"/>
                </a:cubicBezTo>
                <a:cubicBezTo>
                  <a:pt x="12035398" y="9307003"/>
                  <a:pt x="9341182" y="11991360"/>
                  <a:pt x="6017699" y="11991360"/>
                </a:cubicBezTo>
                <a:cubicBezTo>
                  <a:pt x="2694216" y="11991360"/>
                  <a:pt x="0" y="9307003"/>
                  <a:pt x="0" y="5995680"/>
                </a:cubicBezTo>
                <a:cubicBezTo>
                  <a:pt x="0" y="2684357"/>
                  <a:pt x="2694216" y="0"/>
                  <a:pt x="6017699" y="0"/>
                </a:cubicBezTo>
                <a:close/>
                <a:moveTo>
                  <a:pt x="6017699" y="99704"/>
                </a:moveTo>
                <a:cubicBezTo>
                  <a:pt x="2747878" y="99704"/>
                  <a:pt x="97165" y="2740718"/>
                  <a:pt x="97165" y="5998574"/>
                </a:cubicBezTo>
                <a:cubicBezTo>
                  <a:pt x="97165" y="9256430"/>
                  <a:pt x="2747878" y="11897444"/>
                  <a:pt x="6017699" y="11897444"/>
                </a:cubicBezTo>
                <a:cubicBezTo>
                  <a:pt x="9287520" y="11897444"/>
                  <a:pt x="11938233" y="9256430"/>
                  <a:pt x="11938233" y="5998574"/>
                </a:cubicBezTo>
                <a:cubicBezTo>
                  <a:pt x="11938233" y="2740718"/>
                  <a:pt x="9287520" y="99704"/>
                  <a:pt x="6017699" y="99704"/>
                </a:cubicBezTo>
                <a:close/>
              </a:path>
            </a:pathLst>
          </a:custGeom>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MX"/>
          </a:p>
        </p:txBody>
      </p:sp>
      <p:sp>
        <p:nvSpPr>
          <p:cNvPr id="7" name="Ellipse 36">
            <a:extLst>
              <a:ext uri="{FF2B5EF4-FFF2-40B4-BE49-F238E27FC236}">
                <a16:creationId xmlns:a16="http://schemas.microsoft.com/office/drawing/2014/main" id="{ED639DA9-F000-A4CB-F18E-D1E093140FD6}"/>
              </a:ext>
            </a:extLst>
          </p:cNvPr>
          <p:cNvSpPr>
            <a:spLocks noChangeAspect="1"/>
          </p:cNvSpPr>
          <p:nvPr/>
        </p:nvSpPr>
        <p:spPr>
          <a:xfrm>
            <a:off x="109820" y="1767703"/>
            <a:ext cx="313200" cy="312062"/>
          </a:xfrm>
          <a:prstGeom prst="ellipse">
            <a:avLst/>
          </a:prstGeom>
          <a:solidFill>
            <a:srgbClr val="658EA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Ellipse 37">
            <a:extLst>
              <a:ext uri="{FF2B5EF4-FFF2-40B4-BE49-F238E27FC236}">
                <a16:creationId xmlns:a16="http://schemas.microsoft.com/office/drawing/2014/main" id="{8CDF85B0-4648-3FAA-A6CB-09A2317B7978}"/>
              </a:ext>
            </a:extLst>
          </p:cNvPr>
          <p:cNvSpPr>
            <a:spLocks noChangeAspect="1"/>
          </p:cNvSpPr>
          <p:nvPr/>
        </p:nvSpPr>
        <p:spPr>
          <a:xfrm>
            <a:off x="1252096" y="2819003"/>
            <a:ext cx="313200" cy="312062"/>
          </a:xfrm>
          <a:prstGeom prst="ellipse">
            <a:avLst/>
          </a:prstGeom>
          <a:solidFill>
            <a:srgbClr val="658EA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Ellipse 38">
            <a:extLst>
              <a:ext uri="{FF2B5EF4-FFF2-40B4-BE49-F238E27FC236}">
                <a16:creationId xmlns:a16="http://schemas.microsoft.com/office/drawing/2014/main" id="{8D142EF1-D462-B738-B9C7-E120566CD833}"/>
              </a:ext>
            </a:extLst>
          </p:cNvPr>
          <p:cNvSpPr>
            <a:spLocks noChangeAspect="1"/>
          </p:cNvSpPr>
          <p:nvPr/>
        </p:nvSpPr>
        <p:spPr>
          <a:xfrm>
            <a:off x="2139097" y="3930906"/>
            <a:ext cx="313200" cy="312062"/>
          </a:xfrm>
          <a:prstGeom prst="ellipse">
            <a:avLst/>
          </a:prstGeom>
          <a:solidFill>
            <a:srgbClr val="658EA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Ellipse 39">
            <a:extLst>
              <a:ext uri="{FF2B5EF4-FFF2-40B4-BE49-F238E27FC236}">
                <a16:creationId xmlns:a16="http://schemas.microsoft.com/office/drawing/2014/main" id="{0724A392-FF75-979F-DDC8-0440AAFF09AD}"/>
              </a:ext>
            </a:extLst>
          </p:cNvPr>
          <p:cNvSpPr>
            <a:spLocks noChangeAspect="1"/>
          </p:cNvSpPr>
          <p:nvPr/>
        </p:nvSpPr>
        <p:spPr>
          <a:xfrm>
            <a:off x="2703209" y="5017428"/>
            <a:ext cx="313200" cy="312062"/>
          </a:xfrm>
          <a:prstGeom prst="ellipse">
            <a:avLst/>
          </a:prstGeom>
          <a:solidFill>
            <a:srgbClr val="658EA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Rechteck: abgerundete Ecken 4">
            <a:extLst>
              <a:ext uri="{FF2B5EF4-FFF2-40B4-BE49-F238E27FC236}">
                <a16:creationId xmlns:a16="http://schemas.microsoft.com/office/drawing/2014/main" id="{591E8A3A-0C9D-6057-0F7A-3CB02F17B680}"/>
              </a:ext>
            </a:extLst>
          </p:cNvPr>
          <p:cNvSpPr/>
          <p:nvPr/>
        </p:nvSpPr>
        <p:spPr>
          <a:xfrm>
            <a:off x="1035658" y="1390005"/>
            <a:ext cx="6000750" cy="914400"/>
          </a:xfrm>
          <a:prstGeom prst="roundRect">
            <a:avLst>
              <a:gd name="adj" fmla="val 50000"/>
            </a:avLst>
          </a:prstGeom>
          <a:solidFill>
            <a:srgbClr val="B5C7D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dirty="0" err="1">
                <a:solidFill>
                  <a:schemeClr val="bg1"/>
                </a:solidFill>
                <a:latin typeface="Montserrat" panose="00000500000000000000" pitchFamily="2" charset="0"/>
              </a:rPr>
              <a:t>Fake</a:t>
            </a:r>
            <a:r>
              <a:rPr lang="es-MX" dirty="0">
                <a:solidFill>
                  <a:schemeClr val="bg1"/>
                </a:solidFill>
                <a:latin typeface="Montserrat" panose="00000500000000000000" pitchFamily="2" charset="0"/>
              </a:rPr>
              <a:t> W-</a:t>
            </a:r>
            <a:r>
              <a:rPr lang="es-MX" dirty="0" err="1">
                <a:solidFill>
                  <a:schemeClr val="bg1"/>
                </a:solidFill>
                <a:latin typeface="Montserrat" panose="00000500000000000000" pitchFamily="2" charset="0"/>
              </a:rPr>
              <a:t>LANs</a:t>
            </a:r>
            <a:r>
              <a:rPr lang="es-MX" dirty="0">
                <a:solidFill>
                  <a:schemeClr val="bg1"/>
                </a:solidFill>
                <a:latin typeface="Montserrat" panose="00000500000000000000" pitchFamily="2" charset="0"/>
              </a:rPr>
              <a:t> </a:t>
            </a:r>
            <a:r>
              <a:rPr lang="es-MX" dirty="0" err="1">
                <a:solidFill>
                  <a:schemeClr val="bg1"/>
                </a:solidFill>
                <a:latin typeface="Montserrat" panose="00000500000000000000" pitchFamily="2" charset="0"/>
              </a:rPr>
              <a:t>können</a:t>
            </a:r>
            <a:r>
              <a:rPr lang="es-MX" dirty="0">
                <a:solidFill>
                  <a:schemeClr val="bg1"/>
                </a:solidFill>
                <a:latin typeface="Montserrat" panose="00000500000000000000" pitchFamily="2" charset="0"/>
              </a:rPr>
              <a:t> </a:t>
            </a:r>
            <a:r>
              <a:rPr lang="es-MX" dirty="0" err="1">
                <a:solidFill>
                  <a:schemeClr val="bg1"/>
                </a:solidFill>
                <a:latin typeface="Montserrat" panose="00000500000000000000" pitchFamily="2" charset="0"/>
              </a:rPr>
              <a:t>leicht</a:t>
            </a:r>
            <a:r>
              <a:rPr lang="es-MX" dirty="0">
                <a:solidFill>
                  <a:schemeClr val="bg1"/>
                </a:solidFill>
                <a:latin typeface="Montserrat" panose="00000500000000000000" pitchFamily="2" charset="0"/>
              </a:rPr>
              <a:t> </a:t>
            </a:r>
            <a:r>
              <a:rPr lang="es-MX" dirty="0" err="1">
                <a:solidFill>
                  <a:schemeClr val="bg1"/>
                </a:solidFill>
                <a:latin typeface="Montserrat" panose="00000500000000000000" pitchFamily="2" charset="0"/>
              </a:rPr>
              <a:t>eingerichtet</a:t>
            </a:r>
            <a:r>
              <a:rPr lang="es-MX" dirty="0">
                <a:solidFill>
                  <a:schemeClr val="bg1"/>
                </a:solidFill>
                <a:latin typeface="Montserrat" panose="00000500000000000000" pitchFamily="2" charset="0"/>
              </a:rPr>
              <a:t> </a:t>
            </a:r>
            <a:r>
              <a:rPr lang="es-MX" dirty="0" err="1">
                <a:solidFill>
                  <a:schemeClr val="bg1"/>
                </a:solidFill>
                <a:latin typeface="Montserrat" panose="00000500000000000000" pitchFamily="2" charset="0"/>
              </a:rPr>
              <a:t>werden</a:t>
            </a:r>
            <a:endParaRPr lang="es-MX" dirty="0">
              <a:solidFill>
                <a:schemeClr val="bg1"/>
              </a:solidFill>
              <a:latin typeface="Montserrat" panose="00000500000000000000" pitchFamily="2" charset="0"/>
            </a:endParaRPr>
          </a:p>
        </p:txBody>
      </p:sp>
      <p:sp>
        <p:nvSpPr>
          <p:cNvPr id="19" name="Rechteck: abgerundete Ecken 5">
            <a:extLst>
              <a:ext uri="{FF2B5EF4-FFF2-40B4-BE49-F238E27FC236}">
                <a16:creationId xmlns:a16="http://schemas.microsoft.com/office/drawing/2014/main" id="{AE018B00-DFF6-E054-DFC4-665E1DFE28BB}"/>
              </a:ext>
            </a:extLst>
          </p:cNvPr>
          <p:cNvSpPr/>
          <p:nvPr/>
        </p:nvSpPr>
        <p:spPr>
          <a:xfrm>
            <a:off x="2037580" y="2477789"/>
            <a:ext cx="6000750" cy="914400"/>
          </a:xfrm>
          <a:prstGeom prst="roundRect">
            <a:avLst>
              <a:gd name="adj" fmla="val 50000"/>
            </a:avLst>
          </a:prstGeom>
          <a:solidFill>
            <a:srgbClr val="9DB3C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800" dirty="0">
                <a:latin typeface="Montserrat" panose="02000505000000020004" pitchFamily="2" charset="0"/>
              </a:rPr>
              <a:t>Öffentliche und unverschlüsselte W-LANs meiden</a:t>
            </a:r>
          </a:p>
        </p:txBody>
      </p:sp>
      <p:sp>
        <p:nvSpPr>
          <p:cNvPr id="20" name="Rechteck: abgerundete Ecken 9">
            <a:extLst>
              <a:ext uri="{FF2B5EF4-FFF2-40B4-BE49-F238E27FC236}">
                <a16:creationId xmlns:a16="http://schemas.microsoft.com/office/drawing/2014/main" id="{494D6D13-ACFF-DA6E-603D-62A1D465F82A}"/>
              </a:ext>
            </a:extLst>
          </p:cNvPr>
          <p:cNvSpPr/>
          <p:nvPr/>
        </p:nvSpPr>
        <p:spPr>
          <a:xfrm>
            <a:off x="2746514" y="3565573"/>
            <a:ext cx="6000750" cy="914400"/>
          </a:xfrm>
          <a:prstGeom prst="roundRect">
            <a:avLst>
              <a:gd name="adj" fmla="val 50000"/>
            </a:avLst>
          </a:prstGeom>
          <a:solidFill>
            <a:srgbClr val="88A2B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800" dirty="0">
                <a:latin typeface="Montserrat" panose="02000505000000020004" pitchFamily="2" charset="0"/>
              </a:rPr>
              <a:t>Falls möglich VPN einsetzen</a:t>
            </a:r>
          </a:p>
        </p:txBody>
      </p:sp>
      <p:sp>
        <p:nvSpPr>
          <p:cNvPr id="21" name="Rechteck: abgerundete Ecken 10">
            <a:extLst>
              <a:ext uri="{FF2B5EF4-FFF2-40B4-BE49-F238E27FC236}">
                <a16:creationId xmlns:a16="http://schemas.microsoft.com/office/drawing/2014/main" id="{2E1164E3-C72C-086A-7FF6-277027B9F0F1}"/>
              </a:ext>
            </a:extLst>
          </p:cNvPr>
          <p:cNvSpPr/>
          <p:nvPr/>
        </p:nvSpPr>
        <p:spPr>
          <a:xfrm>
            <a:off x="3207259" y="4653356"/>
            <a:ext cx="6000750" cy="914400"/>
          </a:xfrm>
          <a:prstGeom prst="roundRect">
            <a:avLst>
              <a:gd name="adj" fmla="val 50000"/>
            </a:avLst>
          </a:prstGeom>
          <a:solidFill>
            <a:srgbClr val="7691A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defRPr/>
            </a:pPr>
            <a:r>
              <a:rPr lang="de-DE" dirty="0">
                <a:latin typeface="Montserrat" panose="02000505000000020004" pitchFamily="2" charset="0"/>
              </a:rPr>
              <a:t>Kabel-Verbindungen dem W-LAN vorziehen</a:t>
            </a:r>
          </a:p>
        </p:txBody>
      </p:sp>
      <p:sp>
        <p:nvSpPr>
          <p:cNvPr id="25" name="Inhaltsplatzhalter 24">
            <a:extLst>
              <a:ext uri="{FF2B5EF4-FFF2-40B4-BE49-F238E27FC236}">
                <a16:creationId xmlns:a16="http://schemas.microsoft.com/office/drawing/2014/main" id="{97603BB1-C00E-0A15-A9A5-F9A3A7B380F2}"/>
              </a:ext>
            </a:extLst>
          </p:cNvPr>
          <p:cNvSpPr>
            <a:spLocks noGrp="1"/>
          </p:cNvSpPr>
          <p:nvPr>
            <p:ph idx="4294967295"/>
          </p:nvPr>
        </p:nvSpPr>
        <p:spPr>
          <a:xfrm>
            <a:off x="220362" y="1327648"/>
            <a:ext cx="11362038" cy="4658286"/>
          </a:xfrm>
          <a:prstGeom prst="rect">
            <a:avLst/>
          </a:prstGeom>
        </p:spPr>
        <p:txBody>
          <a:bodyPr/>
          <a:lstStyle/>
          <a:p>
            <a:endParaRPr lang="de-DE"/>
          </a:p>
        </p:txBody>
      </p:sp>
      <p:sp>
        <p:nvSpPr>
          <p:cNvPr id="26" name="Textplatzhalter 25">
            <a:extLst>
              <a:ext uri="{FF2B5EF4-FFF2-40B4-BE49-F238E27FC236}">
                <a16:creationId xmlns:a16="http://schemas.microsoft.com/office/drawing/2014/main" id="{91E30DA8-93D8-6772-564A-2C36084AF104}"/>
              </a:ext>
            </a:extLst>
          </p:cNvPr>
          <p:cNvSpPr>
            <a:spLocks noGrp="1"/>
          </p:cNvSpPr>
          <p:nvPr>
            <p:ph type="body" sz="quarter" idx="13"/>
          </p:nvPr>
        </p:nvSpPr>
        <p:spPr/>
        <p:txBody>
          <a:bodyPr/>
          <a:lstStyle/>
          <a:p>
            <a:endParaRPr lang="de-DE"/>
          </a:p>
        </p:txBody>
      </p:sp>
    </p:spTree>
    <p:extLst>
      <p:ext uri="{BB962C8B-B14F-4D97-AF65-F5344CB8AC3E}">
        <p14:creationId xmlns:p14="http://schemas.microsoft.com/office/powerpoint/2010/main" val="4903056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43E544-09E3-36FC-554B-2C224E992877}"/>
            </a:ext>
          </a:extLst>
        </p:cNvPr>
        <p:cNvGrpSpPr/>
        <p:nvPr/>
      </p:nvGrpSpPr>
      <p:grpSpPr>
        <a:xfrm>
          <a:off x="0" y="0"/>
          <a:ext cx="0" cy="0"/>
          <a:chOff x="0" y="0"/>
          <a:chExt cx="0" cy="0"/>
        </a:xfrm>
      </p:grpSpPr>
      <p:grpSp>
        <p:nvGrpSpPr>
          <p:cNvPr id="5" name="Grupo 4">
            <a:extLst>
              <a:ext uri="{FF2B5EF4-FFF2-40B4-BE49-F238E27FC236}">
                <a16:creationId xmlns:a16="http://schemas.microsoft.com/office/drawing/2014/main" id="{13664268-2386-34BF-CE65-C89B1FCB328F}"/>
              </a:ext>
            </a:extLst>
          </p:cNvPr>
          <p:cNvGrpSpPr>
            <a:grpSpLocks noChangeAspect="1"/>
          </p:cNvGrpSpPr>
          <p:nvPr/>
        </p:nvGrpSpPr>
        <p:grpSpPr>
          <a:xfrm rot="6313771">
            <a:off x="-4458813" y="3773374"/>
            <a:ext cx="6552000" cy="6282659"/>
            <a:chOff x="3539661" y="977748"/>
            <a:chExt cx="5112678" cy="4902505"/>
          </a:xfrm>
        </p:grpSpPr>
        <p:pic>
          <p:nvPicPr>
            <p:cNvPr id="6" name="Imagen 5">
              <a:extLst>
                <a:ext uri="{FF2B5EF4-FFF2-40B4-BE49-F238E27FC236}">
                  <a16:creationId xmlns:a16="http://schemas.microsoft.com/office/drawing/2014/main" id="{A244CFBD-39D5-B257-6458-1743B46E519C}"/>
                </a:ext>
              </a:extLst>
            </p:cNvPr>
            <p:cNvPicPr>
              <a:picLocks noChangeAspect="1"/>
            </p:cNvPicPr>
            <p:nvPr/>
          </p:nvPicPr>
          <p:blipFill>
            <a:blip r:embed="rId3">
              <a:extLst>
                <a:ext uri="{28A0092B-C50C-407E-A947-70E740481C1C}">
                  <a14:useLocalDpi xmlns:a14="http://schemas.microsoft.com/office/drawing/2010/main" val="0"/>
                </a:ext>
              </a:extLst>
            </a:blip>
            <a:srcRect l="41649" r="3741"/>
            <a:stretch>
              <a:fillRect/>
            </a:stretch>
          </p:blipFill>
          <p:spPr>
            <a:xfrm>
              <a:off x="7030610" y="1677742"/>
              <a:ext cx="1273830" cy="1751258"/>
            </a:xfrm>
            <a:custGeom>
              <a:avLst/>
              <a:gdLst>
                <a:gd name="connsiteX0" fmla="*/ 401477 w 1273830"/>
                <a:gd name="connsiteY0" fmla="*/ 0 h 1751258"/>
                <a:gd name="connsiteX1" fmla="*/ 427231 w 1273830"/>
                <a:gd name="connsiteY1" fmla="*/ 0 h 1751258"/>
                <a:gd name="connsiteX2" fmla="*/ 604944 w 1273830"/>
                <a:gd name="connsiteY2" fmla="*/ 157995 h 1751258"/>
                <a:gd name="connsiteX3" fmla="*/ 1259132 w 1273830"/>
                <a:gd name="connsiteY3" fmla="*/ 1505660 h 1751258"/>
                <a:gd name="connsiteX4" fmla="*/ 1273830 w 1273830"/>
                <a:gd name="connsiteY4" fmla="*/ 1751258 h 1751258"/>
                <a:gd name="connsiteX5" fmla="*/ 617072 w 1273830"/>
                <a:gd name="connsiteY5" fmla="*/ 1751258 h 1751258"/>
                <a:gd name="connsiteX6" fmla="*/ 617728 w 1273830"/>
                <a:gd name="connsiteY6" fmla="*/ 1726860 h 1751258"/>
                <a:gd name="connsiteX7" fmla="*/ 576967 w 1273830"/>
                <a:gd name="connsiteY7" fmla="*/ 1404898 h 1751258"/>
                <a:gd name="connsiteX8" fmla="*/ 105393 w 1273830"/>
                <a:gd name="connsiteY8" fmla="*/ 594694 h 1751258"/>
                <a:gd name="connsiteX9" fmla="*/ 0 w 1273830"/>
                <a:gd name="connsiteY9" fmla="*/ 506673 h 175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3830" h="1751258">
                  <a:moveTo>
                    <a:pt x="401477" y="0"/>
                  </a:moveTo>
                  <a:lnTo>
                    <a:pt x="427231" y="0"/>
                  </a:lnTo>
                  <a:lnTo>
                    <a:pt x="604944" y="157995"/>
                  </a:lnTo>
                  <a:cubicBezTo>
                    <a:pt x="968753" y="520386"/>
                    <a:pt x="1199452" y="995638"/>
                    <a:pt x="1259132" y="1505660"/>
                  </a:cubicBezTo>
                  <a:lnTo>
                    <a:pt x="1273830" y="1751258"/>
                  </a:lnTo>
                  <a:lnTo>
                    <a:pt x="617072" y="1751258"/>
                  </a:lnTo>
                  <a:lnTo>
                    <a:pt x="617728" y="1726860"/>
                  </a:lnTo>
                  <a:cubicBezTo>
                    <a:pt x="615228" y="1620394"/>
                    <a:pt x="601913" y="1512643"/>
                    <a:pt x="576967" y="1404898"/>
                  </a:cubicBezTo>
                  <a:cubicBezTo>
                    <a:pt x="502129" y="1081664"/>
                    <a:pt x="333238" y="804386"/>
                    <a:pt x="105393" y="594694"/>
                  </a:cubicBezTo>
                  <a:lnTo>
                    <a:pt x="0" y="506673"/>
                  </a:lnTo>
                  <a:close/>
                </a:path>
              </a:pathLst>
            </a:custGeom>
          </p:spPr>
        </p:pic>
        <p:pic>
          <p:nvPicPr>
            <p:cNvPr id="9" name="Imagen 8">
              <a:extLst>
                <a:ext uri="{FF2B5EF4-FFF2-40B4-BE49-F238E27FC236}">
                  <a16:creationId xmlns:a16="http://schemas.microsoft.com/office/drawing/2014/main" id="{44B54C68-2204-5D18-1384-D97E24F1DC09}"/>
                </a:ext>
              </a:extLst>
            </p:cNvPr>
            <p:cNvPicPr>
              <a:picLocks noChangeAspect="1"/>
            </p:cNvPicPr>
            <p:nvPr/>
          </p:nvPicPr>
          <p:blipFill>
            <a:blip r:embed="rId4">
              <a:extLst>
                <a:ext uri="{28A0092B-C50C-407E-A947-70E740481C1C}">
                  <a14:useLocalDpi xmlns:a14="http://schemas.microsoft.com/office/drawing/2010/main" val="0"/>
                </a:ext>
              </a:extLst>
            </a:blip>
            <a:srcRect l="14293" t="14259" r="16800" b="21459"/>
            <a:stretch>
              <a:fillRect/>
            </a:stretch>
          </p:blipFill>
          <p:spPr>
            <a:xfrm rot="15378051">
              <a:off x="4151860" y="1178185"/>
              <a:ext cx="1273364" cy="1781813"/>
            </a:xfrm>
            <a:custGeom>
              <a:avLst/>
              <a:gdLst>
                <a:gd name="connsiteX0" fmla="*/ 421665 w 1273364"/>
                <a:gd name="connsiteY0" fmla="*/ 0 h 1781813"/>
                <a:gd name="connsiteX1" fmla="*/ 1273355 w 1273364"/>
                <a:gd name="connsiteY1" fmla="*/ 1781813 h 1781813"/>
                <a:gd name="connsiteX2" fmla="*/ 609766 w 1273364"/>
                <a:gd name="connsiteY2" fmla="*/ 1779880 h 1781813"/>
                <a:gd name="connsiteX3" fmla="*/ 610263 w 1273364"/>
                <a:gd name="connsiteY3" fmla="*/ 1762584 h 1781813"/>
                <a:gd name="connsiteX4" fmla="*/ 0 w 1273364"/>
                <a:gd name="connsiteY4" fmla="*/ 525603 h 17818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3364" h="1781813">
                  <a:moveTo>
                    <a:pt x="421665" y="0"/>
                  </a:moveTo>
                  <a:cubicBezTo>
                    <a:pt x="961897" y="433401"/>
                    <a:pt x="1275374" y="1089221"/>
                    <a:pt x="1273355" y="1781813"/>
                  </a:cubicBezTo>
                  <a:lnTo>
                    <a:pt x="609766" y="1779880"/>
                  </a:lnTo>
                  <a:lnTo>
                    <a:pt x="610263" y="1762584"/>
                  </a:lnTo>
                  <a:cubicBezTo>
                    <a:pt x="601293" y="1298934"/>
                    <a:pt x="392556" y="840532"/>
                    <a:pt x="0" y="525603"/>
                  </a:cubicBezTo>
                  <a:close/>
                </a:path>
              </a:pathLst>
            </a:custGeom>
          </p:spPr>
        </p:pic>
        <p:pic>
          <p:nvPicPr>
            <p:cNvPr id="10" name="Imagen 9">
              <a:extLst>
                <a:ext uri="{FF2B5EF4-FFF2-40B4-BE49-F238E27FC236}">
                  <a16:creationId xmlns:a16="http://schemas.microsoft.com/office/drawing/2014/main" id="{87A9CAC7-9CB1-F2FE-0A70-82B084294907}"/>
                </a:ext>
              </a:extLst>
            </p:cNvPr>
            <p:cNvPicPr>
              <a:picLocks noChangeAspect="1"/>
            </p:cNvPicPr>
            <p:nvPr/>
          </p:nvPicPr>
          <p:blipFill>
            <a:blip r:embed="rId5">
              <a:extLst>
                <a:ext uri="{28A0092B-C50C-407E-A947-70E740481C1C}">
                  <a14:useLocalDpi xmlns:a14="http://schemas.microsoft.com/office/drawing/2010/main" val="0"/>
                </a:ext>
              </a:extLst>
            </a:blip>
            <a:srcRect l="16441" t="27" r="30365" b="43931"/>
            <a:stretch>
              <a:fillRect/>
            </a:stretch>
          </p:blipFill>
          <p:spPr>
            <a:xfrm rot="12295098">
              <a:off x="3539661" y="2673187"/>
              <a:ext cx="1267965" cy="1781128"/>
            </a:xfrm>
            <a:custGeom>
              <a:avLst/>
              <a:gdLst>
                <a:gd name="connsiteX0" fmla="*/ 414837 w 1267965"/>
                <a:gd name="connsiteY0" fmla="*/ 0 h 1781128"/>
                <a:gd name="connsiteX1" fmla="*/ 1267960 w 1267965"/>
                <a:gd name="connsiteY1" fmla="*/ 1781128 h 1781128"/>
                <a:gd name="connsiteX2" fmla="*/ 594121 w 1267965"/>
                <a:gd name="connsiteY2" fmla="*/ 1779706 h 1781128"/>
                <a:gd name="connsiteX3" fmla="*/ 13780 w 1267965"/>
                <a:gd name="connsiteY3" fmla="*/ 528409 h 1781128"/>
                <a:gd name="connsiteX4" fmla="*/ 0 w 1267965"/>
                <a:gd name="connsiteY4" fmla="*/ 517943 h 1781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7965" h="1781128">
                  <a:moveTo>
                    <a:pt x="414837" y="0"/>
                  </a:moveTo>
                  <a:cubicBezTo>
                    <a:pt x="955417" y="432967"/>
                    <a:pt x="1269421" y="1088534"/>
                    <a:pt x="1267960" y="1781128"/>
                  </a:cubicBezTo>
                  <a:lnTo>
                    <a:pt x="594121" y="1779706"/>
                  </a:lnTo>
                  <a:cubicBezTo>
                    <a:pt x="595183" y="1276438"/>
                    <a:pt x="369193" y="826292"/>
                    <a:pt x="13780" y="528409"/>
                  </a:cubicBezTo>
                  <a:lnTo>
                    <a:pt x="0" y="517943"/>
                  </a:lnTo>
                  <a:close/>
                </a:path>
              </a:pathLst>
            </a:custGeom>
          </p:spPr>
        </p:pic>
        <p:pic>
          <p:nvPicPr>
            <p:cNvPr id="11" name="Imagen 10">
              <a:extLst>
                <a:ext uri="{FF2B5EF4-FFF2-40B4-BE49-F238E27FC236}">
                  <a16:creationId xmlns:a16="http://schemas.microsoft.com/office/drawing/2014/main" id="{1AF21CF2-00F4-CED7-C9F6-32E53A0CB283}"/>
                </a:ext>
              </a:extLst>
            </p:cNvPr>
            <p:cNvPicPr>
              <a:picLocks noChangeAspect="1"/>
            </p:cNvPicPr>
            <p:nvPr/>
          </p:nvPicPr>
          <p:blipFill>
            <a:blip r:embed="rId6">
              <a:extLst>
                <a:ext uri="{28A0092B-C50C-407E-A947-70E740481C1C}">
                  <a14:useLocalDpi xmlns:a14="http://schemas.microsoft.com/office/drawing/2010/main" val="0"/>
                </a:ext>
              </a:extLst>
            </a:blip>
            <a:srcRect l="14815" t="25588" r="6107" b="24373"/>
            <a:stretch>
              <a:fillRect/>
            </a:stretch>
          </p:blipFill>
          <p:spPr>
            <a:xfrm rot="12845660">
              <a:off x="3906885" y="4462820"/>
              <a:ext cx="1970551" cy="872840"/>
            </a:xfrm>
            <a:custGeom>
              <a:avLst/>
              <a:gdLst>
                <a:gd name="connsiteX0" fmla="*/ 0 w 1970551"/>
                <a:gd name="connsiteY0" fmla="*/ 164418 h 872840"/>
                <a:gd name="connsiteX1" fmla="*/ 1970551 w 1970551"/>
                <a:gd name="connsiteY1" fmla="*/ 295370 h 872840"/>
                <a:gd name="connsiteX2" fmla="*/ 1643619 w 1970551"/>
                <a:gd name="connsiteY2" fmla="*/ 872840 h 872840"/>
                <a:gd name="connsiteX3" fmla="*/ 1522422 w 1970551"/>
                <a:gd name="connsiteY3" fmla="*/ 808287 h 872840"/>
                <a:gd name="connsiteX4" fmla="*/ 594348 w 1970551"/>
                <a:gd name="connsiteY4" fmla="*/ 676033 h 872840"/>
                <a:gd name="connsiteX5" fmla="*/ 280692 w 1970551"/>
                <a:gd name="connsiteY5" fmla="*/ 759349 h 872840"/>
                <a:gd name="connsiteX6" fmla="*/ 245501 w 1970551"/>
                <a:gd name="connsiteY6" fmla="*/ 774745 h 872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70551" h="872840">
                  <a:moveTo>
                    <a:pt x="0" y="164418"/>
                  </a:moveTo>
                  <a:cubicBezTo>
                    <a:pt x="642558" y="-94048"/>
                    <a:pt x="1367845" y="-45849"/>
                    <a:pt x="1970551" y="295370"/>
                  </a:cubicBezTo>
                  <a:lnTo>
                    <a:pt x="1643619" y="872840"/>
                  </a:lnTo>
                  <a:lnTo>
                    <a:pt x="1522422" y="808287"/>
                  </a:lnTo>
                  <a:cubicBezTo>
                    <a:pt x="1242436" y="676028"/>
                    <a:pt x="921998" y="623815"/>
                    <a:pt x="594348" y="676033"/>
                  </a:cubicBezTo>
                  <a:cubicBezTo>
                    <a:pt x="485131" y="693439"/>
                    <a:pt x="380282" y="721625"/>
                    <a:pt x="280692" y="759349"/>
                  </a:cubicBezTo>
                  <a:lnTo>
                    <a:pt x="245501" y="774745"/>
                  </a:lnTo>
                  <a:close/>
                </a:path>
              </a:pathLst>
            </a:custGeom>
          </p:spPr>
        </p:pic>
        <p:pic>
          <p:nvPicPr>
            <p:cNvPr id="12" name="Imagen 11">
              <a:extLst>
                <a:ext uri="{FF2B5EF4-FFF2-40B4-BE49-F238E27FC236}">
                  <a16:creationId xmlns:a16="http://schemas.microsoft.com/office/drawing/2014/main" id="{5BB35FF1-E89C-362A-97F7-CD457C648F93}"/>
                </a:ext>
              </a:extLst>
            </p:cNvPr>
            <p:cNvPicPr>
              <a:picLocks noChangeAspect="1"/>
            </p:cNvPicPr>
            <p:nvPr/>
          </p:nvPicPr>
          <p:blipFill>
            <a:blip r:embed="rId7">
              <a:extLst>
                <a:ext uri="{28A0092B-C50C-407E-A947-70E740481C1C}">
                  <a14:useLocalDpi xmlns:a14="http://schemas.microsoft.com/office/drawing/2010/main" val="0"/>
                </a:ext>
              </a:extLst>
            </a:blip>
            <a:srcRect l="29757" t="493" r="30904" b="1689"/>
            <a:stretch>
              <a:fillRect/>
            </a:stretch>
          </p:blipFill>
          <p:spPr>
            <a:xfrm rot="6136372">
              <a:off x="5920654" y="4351821"/>
              <a:ext cx="1277856" cy="1779007"/>
            </a:xfrm>
            <a:custGeom>
              <a:avLst/>
              <a:gdLst>
                <a:gd name="connsiteX0" fmla="*/ 418159 w 1277856"/>
                <a:gd name="connsiteY0" fmla="*/ 0 h 1779007"/>
                <a:gd name="connsiteX1" fmla="*/ 1277856 w 1277856"/>
                <a:gd name="connsiteY1" fmla="*/ 1777964 h 1779007"/>
                <a:gd name="connsiteX2" fmla="*/ 620004 w 1277856"/>
                <a:gd name="connsiteY2" fmla="*/ 1779007 h 1779007"/>
                <a:gd name="connsiteX3" fmla="*/ 616209 w 1277856"/>
                <a:gd name="connsiteY3" fmla="*/ 1658847 h 1779007"/>
                <a:gd name="connsiteX4" fmla="*/ 66393 w 1277856"/>
                <a:gd name="connsiteY4" fmla="*/ 578381 h 1779007"/>
                <a:gd name="connsiteX5" fmla="*/ 0 w 1277856"/>
                <a:gd name="connsiteY5" fmla="*/ 526062 h 177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77856" h="1779007">
                  <a:moveTo>
                    <a:pt x="418159" y="0"/>
                  </a:moveTo>
                  <a:cubicBezTo>
                    <a:pt x="960335" y="430967"/>
                    <a:pt x="1276758" y="1085370"/>
                    <a:pt x="1277856" y="1777964"/>
                  </a:cubicBezTo>
                  <a:lnTo>
                    <a:pt x="620004" y="1779007"/>
                  </a:lnTo>
                  <a:lnTo>
                    <a:pt x="616209" y="1658847"/>
                  </a:lnTo>
                  <a:cubicBezTo>
                    <a:pt x="581786" y="1239568"/>
                    <a:pt x="380986" y="851956"/>
                    <a:pt x="66393" y="578381"/>
                  </a:cubicBezTo>
                  <a:lnTo>
                    <a:pt x="0" y="526062"/>
                  </a:lnTo>
                  <a:close/>
                </a:path>
              </a:pathLst>
            </a:custGeom>
          </p:spPr>
        </p:pic>
        <p:pic>
          <p:nvPicPr>
            <p:cNvPr id="13" name="Imagen 12">
              <a:extLst>
                <a:ext uri="{FF2B5EF4-FFF2-40B4-BE49-F238E27FC236}">
                  <a16:creationId xmlns:a16="http://schemas.microsoft.com/office/drawing/2014/main" id="{031430CE-B7AE-1931-5520-B8D345140C32}"/>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rcRect l="37901" t="2169" r="23725" b="372"/>
            <a:stretch>
              <a:fillRect/>
            </a:stretch>
          </p:blipFill>
          <p:spPr>
            <a:xfrm rot="2987903">
              <a:off x="7128138" y="3260183"/>
              <a:ext cx="1255077" cy="1793324"/>
            </a:xfrm>
            <a:custGeom>
              <a:avLst/>
              <a:gdLst>
                <a:gd name="connsiteX0" fmla="*/ 427704 w 1255077"/>
                <a:gd name="connsiteY0" fmla="*/ 0 h 1793324"/>
                <a:gd name="connsiteX1" fmla="*/ 1254761 w 1255077"/>
                <a:gd name="connsiteY1" fmla="*/ 1793324 h 1793324"/>
                <a:gd name="connsiteX2" fmla="*/ 582843 w 1255077"/>
                <a:gd name="connsiteY2" fmla="*/ 1782122 h 1793324"/>
                <a:gd name="connsiteX3" fmla="*/ 583743 w 1255077"/>
                <a:gd name="connsiteY3" fmla="*/ 1709798 h 1793324"/>
                <a:gd name="connsiteX4" fmla="*/ 433974 w 1255077"/>
                <a:gd name="connsiteY4" fmla="*/ 1084462 h 1793324"/>
                <a:gd name="connsiteX5" fmla="*/ 55564 w 1255077"/>
                <a:gd name="connsiteY5" fmla="*/ 564575 h 1793324"/>
                <a:gd name="connsiteX6" fmla="*/ 0 w 1255077"/>
                <a:gd name="connsiteY6" fmla="*/ 518332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5077" h="1793324">
                  <a:moveTo>
                    <a:pt x="427704" y="0"/>
                  </a:moveTo>
                  <a:cubicBezTo>
                    <a:pt x="961897" y="440792"/>
                    <a:pt x="1266305" y="1100845"/>
                    <a:pt x="1254761" y="1793324"/>
                  </a:cubicBezTo>
                  <a:lnTo>
                    <a:pt x="582843" y="1782122"/>
                  </a:lnTo>
                  <a:lnTo>
                    <a:pt x="583743" y="1709798"/>
                  </a:lnTo>
                  <a:cubicBezTo>
                    <a:pt x="576187" y="1499849"/>
                    <a:pt x="527651" y="1287576"/>
                    <a:pt x="433974" y="1084462"/>
                  </a:cubicBezTo>
                  <a:cubicBezTo>
                    <a:pt x="340297" y="881347"/>
                    <a:pt x="210349" y="706622"/>
                    <a:pt x="55564" y="564575"/>
                  </a:cubicBezTo>
                  <a:lnTo>
                    <a:pt x="0" y="518332"/>
                  </a:lnTo>
                  <a:close/>
                </a:path>
              </a:pathLst>
            </a:custGeom>
          </p:spPr>
        </p:pic>
        <p:pic>
          <p:nvPicPr>
            <p:cNvPr id="14" name="Imagen 13">
              <a:extLst>
                <a:ext uri="{FF2B5EF4-FFF2-40B4-BE49-F238E27FC236}">
                  <a16:creationId xmlns:a16="http://schemas.microsoft.com/office/drawing/2014/main" id="{DF80C27E-35EE-D1D9-C6C0-0BF7D49FDAF5}"/>
                </a:ext>
              </a:extLst>
            </p:cNvPr>
            <p:cNvPicPr>
              <a:picLocks noChangeAspect="1"/>
            </p:cNvPicPr>
            <p:nvPr/>
          </p:nvPicPr>
          <p:blipFill>
            <a:blip r:embed="rId10">
              <a:extLst>
                <a:ext uri="{28A0092B-C50C-407E-A947-70E740481C1C}">
                  <a14:useLocalDpi xmlns:a14="http://schemas.microsoft.com/office/drawing/2010/main" val="0"/>
                </a:ext>
              </a:extLst>
            </a:blip>
            <a:srcRect l="59626" t="4305" r="156" b="1556"/>
            <a:stretch>
              <a:fillRect/>
            </a:stretch>
          </p:blipFill>
          <p:spPr>
            <a:xfrm rot="18466978">
              <a:off x="5707421" y="721304"/>
              <a:ext cx="1268126" cy="1781014"/>
            </a:xfrm>
            <a:custGeom>
              <a:avLst/>
              <a:gdLst>
                <a:gd name="connsiteX0" fmla="*/ 414768 w 1268126"/>
                <a:gd name="connsiteY0" fmla="*/ 0 h 1781014"/>
                <a:gd name="connsiteX1" fmla="*/ 1268122 w 1268126"/>
                <a:gd name="connsiteY1" fmla="*/ 1781014 h 1781014"/>
                <a:gd name="connsiteX2" fmla="*/ 610271 w 1268126"/>
                <a:gd name="connsiteY2" fmla="*/ 1779713 h 1781014"/>
                <a:gd name="connsiteX3" fmla="*/ 611499 w 1268126"/>
                <a:gd name="connsiteY3" fmla="*/ 1741319 h 1781014"/>
                <a:gd name="connsiteX4" fmla="*/ 572380 w 1268126"/>
                <a:gd name="connsiteY4" fmla="*/ 1419154 h 1781014"/>
                <a:gd name="connsiteX5" fmla="*/ 104943 w 1268126"/>
                <a:gd name="connsiteY5" fmla="*/ 606556 h 1781014"/>
                <a:gd name="connsiteX6" fmla="*/ 0 w 1268126"/>
                <a:gd name="connsiteY6" fmla="*/ 517998 h 1781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8126" h="1781014">
                  <a:moveTo>
                    <a:pt x="414768" y="0"/>
                  </a:moveTo>
                  <a:cubicBezTo>
                    <a:pt x="955404" y="432896"/>
                    <a:pt x="1269492" y="1088422"/>
                    <a:pt x="1268122" y="1781014"/>
                  </a:cubicBezTo>
                  <a:lnTo>
                    <a:pt x="610271" y="1779713"/>
                  </a:lnTo>
                  <a:lnTo>
                    <a:pt x="611499" y="1741319"/>
                  </a:lnTo>
                  <a:cubicBezTo>
                    <a:pt x="609542" y="1634842"/>
                    <a:pt x="596776" y="1527024"/>
                    <a:pt x="572380" y="1419154"/>
                  </a:cubicBezTo>
                  <a:cubicBezTo>
                    <a:pt x="499191" y="1095542"/>
                    <a:pt x="331716" y="817407"/>
                    <a:pt x="104943" y="606556"/>
                  </a:cubicBezTo>
                  <a:lnTo>
                    <a:pt x="0" y="517998"/>
                  </a:lnTo>
                  <a:close/>
                </a:path>
              </a:pathLst>
            </a:custGeom>
          </p:spPr>
        </p:pic>
      </p:grpSp>
      <p:pic>
        <p:nvPicPr>
          <p:cNvPr id="15" name="Grafik 13">
            <a:extLst>
              <a:ext uri="{FF2B5EF4-FFF2-40B4-BE49-F238E27FC236}">
                <a16:creationId xmlns:a16="http://schemas.microsoft.com/office/drawing/2014/main" id="{D827C054-7557-0A97-ABA5-37CFAADF3148}"/>
              </a:ext>
            </a:extLst>
          </p:cNvPr>
          <p:cNvPicPr>
            <a:picLocks noChangeAspect="1"/>
          </p:cNvPicPr>
          <p:nvPr/>
        </p:nvPicPr>
        <p:blipFill>
          <a:blip r:embed="rId11">
            <a:extLst>
              <a:ext uri="{28A0092B-C50C-407E-A947-70E740481C1C}">
                <a14:useLocalDpi xmlns:a14="http://schemas.microsoft.com/office/drawing/2010/main" val="0"/>
              </a:ext>
              <a:ext uri="{837473B0-CC2E-450A-ABE3-18F120FF3D39}">
                <a1611:picAttrSrcUrl xmlns:a1611="http://schemas.microsoft.com/office/drawing/2016/11/main" r:id="rId12"/>
              </a:ext>
            </a:extLst>
          </a:blip>
          <a:stretch>
            <a:fillRect/>
          </a:stretch>
        </p:blipFill>
        <p:spPr>
          <a:xfrm rot="18446724">
            <a:off x="10935959" y="768670"/>
            <a:ext cx="5309023" cy="4100667"/>
          </a:xfrm>
          <a:prstGeom prst="rect">
            <a:avLst/>
          </a:prstGeom>
        </p:spPr>
      </p:pic>
      <p:sp>
        <p:nvSpPr>
          <p:cNvPr id="22" name="Freihandform: Form 34">
            <a:extLst>
              <a:ext uri="{FF2B5EF4-FFF2-40B4-BE49-F238E27FC236}">
                <a16:creationId xmlns:a16="http://schemas.microsoft.com/office/drawing/2014/main" id="{AF82E474-663F-F0FF-BB56-3C1A39019FA4}"/>
              </a:ext>
            </a:extLst>
          </p:cNvPr>
          <p:cNvSpPr>
            <a:spLocks noChangeAspect="1"/>
          </p:cNvSpPr>
          <p:nvPr/>
        </p:nvSpPr>
        <p:spPr>
          <a:xfrm>
            <a:off x="-11671300" y="451822"/>
            <a:ext cx="15355609" cy="16515378"/>
          </a:xfrm>
          <a:custGeom>
            <a:avLst/>
            <a:gdLst>
              <a:gd name="connsiteX0" fmla="*/ 6017699 w 12035398"/>
              <a:gd name="connsiteY0" fmla="*/ 0 h 11991360"/>
              <a:gd name="connsiteX1" fmla="*/ 12035398 w 12035398"/>
              <a:gd name="connsiteY1" fmla="*/ 5995680 h 11991360"/>
              <a:gd name="connsiteX2" fmla="*/ 6017699 w 12035398"/>
              <a:gd name="connsiteY2" fmla="*/ 11991360 h 11991360"/>
              <a:gd name="connsiteX3" fmla="*/ 0 w 12035398"/>
              <a:gd name="connsiteY3" fmla="*/ 5995680 h 11991360"/>
              <a:gd name="connsiteX4" fmla="*/ 6017699 w 12035398"/>
              <a:gd name="connsiteY4" fmla="*/ 0 h 11991360"/>
              <a:gd name="connsiteX5" fmla="*/ 6017699 w 12035398"/>
              <a:gd name="connsiteY5" fmla="*/ 99704 h 11991360"/>
              <a:gd name="connsiteX6" fmla="*/ 97165 w 12035398"/>
              <a:gd name="connsiteY6" fmla="*/ 5998574 h 11991360"/>
              <a:gd name="connsiteX7" fmla="*/ 6017699 w 12035398"/>
              <a:gd name="connsiteY7" fmla="*/ 11897444 h 11991360"/>
              <a:gd name="connsiteX8" fmla="*/ 11938233 w 12035398"/>
              <a:gd name="connsiteY8" fmla="*/ 5998574 h 11991360"/>
              <a:gd name="connsiteX9" fmla="*/ 6017699 w 12035398"/>
              <a:gd name="connsiteY9" fmla="*/ 99704 h 11991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035398" h="11991360">
                <a:moveTo>
                  <a:pt x="6017699" y="0"/>
                </a:moveTo>
                <a:cubicBezTo>
                  <a:pt x="9341182" y="0"/>
                  <a:pt x="12035398" y="2684357"/>
                  <a:pt x="12035398" y="5995680"/>
                </a:cubicBezTo>
                <a:cubicBezTo>
                  <a:pt x="12035398" y="9307003"/>
                  <a:pt x="9341182" y="11991360"/>
                  <a:pt x="6017699" y="11991360"/>
                </a:cubicBezTo>
                <a:cubicBezTo>
                  <a:pt x="2694216" y="11991360"/>
                  <a:pt x="0" y="9307003"/>
                  <a:pt x="0" y="5995680"/>
                </a:cubicBezTo>
                <a:cubicBezTo>
                  <a:pt x="0" y="2684357"/>
                  <a:pt x="2694216" y="0"/>
                  <a:pt x="6017699" y="0"/>
                </a:cubicBezTo>
                <a:close/>
                <a:moveTo>
                  <a:pt x="6017699" y="99704"/>
                </a:moveTo>
                <a:cubicBezTo>
                  <a:pt x="2747878" y="99704"/>
                  <a:pt x="97165" y="2740718"/>
                  <a:pt x="97165" y="5998574"/>
                </a:cubicBezTo>
                <a:cubicBezTo>
                  <a:pt x="97165" y="9256430"/>
                  <a:pt x="2747878" y="11897444"/>
                  <a:pt x="6017699" y="11897444"/>
                </a:cubicBezTo>
                <a:cubicBezTo>
                  <a:pt x="9287520" y="11897444"/>
                  <a:pt x="11938233" y="9256430"/>
                  <a:pt x="11938233" y="5998574"/>
                </a:cubicBezTo>
                <a:cubicBezTo>
                  <a:pt x="11938233" y="2740718"/>
                  <a:pt x="9287520" y="99704"/>
                  <a:pt x="6017699" y="99704"/>
                </a:cubicBezTo>
                <a:close/>
              </a:path>
            </a:pathLst>
          </a:custGeom>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MX"/>
          </a:p>
        </p:txBody>
      </p:sp>
      <p:sp>
        <p:nvSpPr>
          <p:cNvPr id="23" name="Ellipse 36">
            <a:extLst>
              <a:ext uri="{FF2B5EF4-FFF2-40B4-BE49-F238E27FC236}">
                <a16:creationId xmlns:a16="http://schemas.microsoft.com/office/drawing/2014/main" id="{B96AB446-418A-A343-B096-CF741287D0B6}"/>
              </a:ext>
            </a:extLst>
          </p:cNvPr>
          <p:cNvSpPr>
            <a:spLocks noChangeAspect="1"/>
          </p:cNvSpPr>
          <p:nvPr/>
        </p:nvSpPr>
        <p:spPr>
          <a:xfrm>
            <a:off x="109820" y="1767703"/>
            <a:ext cx="313200" cy="312062"/>
          </a:xfrm>
          <a:prstGeom prst="ellipse">
            <a:avLst/>
          </a:prstGeom>
          <a:solidFill>
            <a:srgbClr val="658EA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4" name="Ellipse 37">
            <a:extLst>
              <a:ext uri="{FF2B5EF4-FFF2-40B4-BE49-F238E27FC236}">
                <a16:creationId xmlns:a16="http://schemas.microsoft.com/office/drawing/2014/main" id="{6AFAAB17-056A-57B0-D2E5-CB45F45105A2}"/>
              </a:ext>
            </a:extLst>
          </p:cNvPr>
          <p:cNvSpPr>
            <a:spLocks noChangeAspect="1"/>
          </p:cNvSpPr>
          <p:nvPr/>
        </p:nvSpPr>
        <p:spPr>
          <a:xfrm>
            <a:off x="1252096" y="2819003"/>
            <a:ext cx="313200" cy="312062"/>
          </a:xfrm>
          <a:prstGeom prst="ellipse">
            <a:avLst/>
          </a:prstGeom>
          <a:solidFill>
            <a:srgbClr val="658EA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5" name="Ellipse 38">
            <a:extLst>
              <a:ext uri="{FF2B5EF4-FFF2-40B4-BE49-F238E27FC236}">
                <a16:creationId xmlns:a16="http://schemas.microsoft.com/office/drawing/2014/main" id="{C63D11D3-FB6E-A33C-A90E-D96D05CDC86C}"/>
              </a:ext>
            </a:extLst>
          </p:cNvPr>
          <p:cNvSpPr>
            <a:spLocks noChangeAspect="1"/>
          </p:cNvSpPr>
          <p:nvPr/>
        </p:nvSpPr>
        <p:spPr>
          <a:xfrm>
            <a:off x="2139097" y="3930906"/>
            <a:ext cx="313200" cy="312062"/>
          </a:xfrm>
          <a:prstGeom prst="ellipse">
            <a:avLst/>
          </a:prstGeom>
          <a:solidFill>
            <a:srgbClr val="658EA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7" name="Rechteck: abgerundete Ecken 4">
            <a:extLst>
              <a:ext uri="{FF2B5EF4-FFF2-40B4-BE49-F238E27FC236}">
                <a16:creationId xmlns:a16="http://schemas.microsoft.com/office/drawing/2014/main" id="{3112C074-471A-F418-7947-BDCDE6F8DEBA}"/>
              </a:ext>
            </a:extLst>
          </p:cNvPr>
          <p:cNvSpPr/>
          <p:nvPr/>
        </p:nvSpPr>
        <p:spPr>
          <a:xfrm>
            <a:off x="1035658" y="1390005"/>
            <a:ext cx="6000750" cy="914400"/>
          </a:xfrm>
          <a:prstGeom prst="roundRect">
            <a:avLst>
              <a:gd name="adj" fmla="val 50000"/>
            </a:avLst>
          </a:prstGeom>
          <a:solidFill>
            <a:srgbClr val="B5C7D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dirty="0" err="1">
                <a:solidFill>
                  <a:schemeClr val="bg1"/>
                </a:solidFill>
                <a:latin typeface="Montserrat" panose="00000500000000000000" pitchFamily="2" charset="0"/>
              </a:rPr>
              <a:t>VPNs</a:t>
            </a:r>
            <a:r>
              <a:rPr lang="es-MX" dirty="0">
                <a:solidFill>
                  <a:schemeClr val="bg1"/>
                </a:solidFill>
                <a:latin typeface="Montserrat" panose="00000500000000000000" pitchFamily="2" charset="0"/>
              </a:rPr>
              <a:t> </a:t>
            </a:r>
            <a:r>
              <a:rPr lang="es-MX" dirty="0" err="1">
                <a:solidFill>
                  <a:schemeClr val="bg1"/>
                </a:solidFill>
                <a:latin typeface="Montserrat" panose="00000500000000000000" pitchFamily="2" charset="0"/>
              </a:rPr>
              <a:t>schicken</a:t>
            </a:r>
            <a:r>
              <a:rPr lang="es-MX" dirty="0">
                <a:solidFill>
                  <a:schemeClr val="bg1"/>
                </a:solidFill>
                <a:latin typeface="Montserrat" panose="00000500000000000000" pitchFamily="2" charset="0"/>
              </a:rPr>
              <a:t> Daten </a:t>
            </a:r>
            <a:r>
              <a:rPr lang="es-MX" dirty="0" err="1">
                <a:solidFill>
                  <a:schemeClr val="bg1"/>
                </a:solidFill>
                <a:latin typeface="Montserrat" panose="00000500000000000000" pitchFamily="2" charset="0"/>
              </a:rPr>
              <a:t>durch</a:t>
            </a:r>
            <a:r>
              <a:rPr lang="es-MX" dirty="0">
                <a:solidFill>
                  <a:schemeClr val="bg1"/>
                </a:solidFill>
                <a:latin typeface="Montserrat" panose="00000500000000000000" pitchFamily="2" charset="0"/>
              </a:rPr>
              <a:t> </a:t>
            </a:r>
            <a:r>
              <a:rPr lang="es-MX" dirty="0" err="1">
                <a:solidFill>
                  <a:schemeClr val="bg1"/>
                </a:solidFill>
                <a:latin typeface="Montserrat" panose="00000500000000000000" pitchFamily="2" charset="0"/>
              </a:rPr>
              <a:t>eine</a:t>
            </a:r>
            <a:r>
              <a:rPr lang="es-MX" dirty="0">
                <a:solidFill>
                  <a:schemeClr val="bg1"/>
                </a:solidFill>
                <a:latin typeface="Montserrat" panose="00000500000000000000" pitchFamily="2" charset="0"/>
              </a:rPr>
              <a:t> extra </a:t>
            </a:r>
            <a:r>
              <a:rPr lang="es-MX" dirty="0" err="1">
                <a:solidFill>
                  <a:schemeClr val="bg1"/>
                </a:solidFill>
                <a:latin typeface="Montserrat" panose="00000500000000000000" pitchFamily="2" charset="0"/>
              </a:rPr>
              <a:t>abgesicherte</a:t>
            </a:r>
            <a:r>
              <a:rPr lang="es-MX" dirty="0">
                <a:solidFill>
                  <a:schemeClr val="bg1"/>
                </a:solidFill>
                <a:latin typeface="Montserrat" panose="00000500000000000000" pitchFamily="2" charset="0"/>
              </a:rPr>
              <a:t> </a:t>
            </a:r>
            <a:r>
              <a:rPr lang="es-MX" dirty="0" err="1">
                <a:solidFill>
                  <a:schemeClr val="bg1"/>
                </a:solidFill>
                <a:latin typeface="Montserrat" panose="00000500000000000000" pitchFamily="2" charset="0"/>
              </a:rPr>
              <a:t>Leitung</a:t>
            </a:r>
            <a:endParaRPr lang="es-MX" dirty="0">
              <a:solidFill>
                <a:schemeClr val="bg1"/>
              </a:solidFill>
              <a:latin typeface="Montserrat" panose="00000500000000000000" pitchFamily="2" charset="0"/>
            </a:endParaRPr>
          </a:p>
        </p:txBody>
      </p:sp>
      <p:sp>
        <p:nvSpPr>
          <p:cNvPr id="28" name="Rechteck: abgerundete Ecken 5">
            <a:extLst>
              <a:ext uri="{FF2B5EF4-FFF2-40B4-BE49-F238E27FC236}">
                <a16:creationId xmlns:a16="http://schemas.microsoft.com/office/drawing/2014/main" id="{C46CAC44-DEE6-13EF-EF3E-9FA461CD1512}"/>
              </a:ext>
            </a:extLst>
          </p:cNvPr>
          <p:cNvSpPr/>
          <p:nvPr/>
        </p:nvSpPr>
        <p:spPr>
          <a:xfrm>
            <a:off x="2037580" y="2477789"/>
            <a:ext cx="6000750" cy="914400"/>
          </a:xfrm>
          <a:prstGeom prst="roundRect">
            <a:avLst>
              <a:gd name="adj" fmla="val 50000"/>
            </a:avLst>
          </a:prstGeom>
          <a:solidFill>
            <a:srgbClr val="9DB3C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800" dirty="0">
                <a:latin typeface="Montserrat" panose="02000505000000020004" pitchFamily="2" charset="0"/>
              </a:rPr>
              <a:t>Viele Webseiten sind bereits SSL/TLS-verschlüsselt</a:t>
            </a:r>
          </a:p>
        </p:txBody>
      </p:sp>
      <p:sp>
        <p:nvSpPr>
          <p:cNvPr id="29" name="Rechteck: abgerundete Ecken 9">
            <a:extLst>
              <a:ext uri="{FF2B5EF4-FFF2-40B4-BE49-F238E27FC236}">
                <a16:creationId xmlns:a16="http://schemas.microsoft.com/office/drawing/2014/main" id="{82EF5F1F-18AB-577A-A90A-09072F08B82C}"/>
              </a:ext>
            </a:extLst>
          </p:cNvPr>
          <p:cNvSpPr/>
          <p:nvPr/>
        </p:nvSpPr>
        <p:spPr>
          <a:xfrm>
            <a:off x="2746514" y="3565573"/>
            <a:ext cx="6000750" cy="914400"/>
          </a:xfrm>
          <a:prstGeom prst="roundRect">
            <a:avLst>
              <a:gd name="adj" fmla="val 50000"/>
            </a:avLst>
          </a:prstGeom>
          <a:solidFill>
            <a:srgbClr val="88A2B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latin typeface="Montserrat" panose="02000505000000020004" pitchFamily="2" charset="0"/>
              </a:rPr>
              <a:t>Kostenlose Anbieter meiden</a:t>
            </a:r>
            <a:r>
              <a:rPr lang="de-DE" sz="1800" dirty="0">
                <a:latin typeface="Montserrat" panose="02000505000000020004" pitchFamily="2" charset="0"/>
              </a:rPr>
              <a:t> </a:t>
            </a:r>
          </a:p>
        </p:txBody>
      </p:sp>
      <p:sp>
        <p:nvSpPr>
          <p:cNvPr id="3" name="Textfeld 1">
            <a:extLst>
              <a:ext uri="{FF2B5EF4-FFF2-40B4-BE49-F238E27FC236}">
                <a16:creationId xmlns:a16="http://schemas.microsoft.com/office/drawing/2014/main" id="{99CBBD07-0DC7-9E28-EFA3-D51DD700A824}"/>
              </a:ext>
            </a:extLst>
          </p:cNvPr>
          <p:cNvSpPr txBox="1"/>
          <p:nvPr/>
        </p:nvSpPr>
        <p:spPr>
          <a:xfrm>
            <a:off x="7834669" y="38547"/>
            <a:ext cx="6534150" cy="553998"/>
          </a:xfrm>
          <a:prstGeom prst="rect">
            <a:avLst/>
          </a:prstGeom>
          <a:noFill/>
        </p:spPr>
        <p:txBody>
          <a:bodyPr wrap="square" rtlCol="0">
            <a:spAutoFit/>
          </a:bodyPr>
          <a:lstStyle/>
          <a:p>
            <a:pPr algn="ctr"/>
            <a:r>
              <a:rPr lang="de-DE" sz="3000" dirty="0">
                <a:latin typeface="Arial Black" panose="020B0A04020102020204" pitchFamily="34" charset="0"/>
              </a:rPr>
              <a:t>Wifi / VPN</a:t>
            </a:r>
            <a:endParaRPr lang="es-MX" sz="3000" dirty="0">
              <a:latin typeface="Arial Black" panose="020B0A04020102020204" pitchFamily="34" charset="0"/>
            </a:endParaRPr>
          </a:p>
        </p:txBody>
      </p:sp>
      <p:sp>
        <p:nvSpPr>
          <p:cNvPr id="16" name="Inhaltsplatzhalter 15">
            <a:extLst>
              <a:ext uri="{FF2B5EF4-FFF2-40B4-BE49-F238E27FC236}">
                <a16:creationId xmlns:a16="http://schemas.microsoft.com/office/drawing/2014/main" id="{7F6B820D-095C-09E8-2A93-0932D7F66823}"/>
              </a:ext>
            </a:extLst>
          </p:cNvPr>
          <p:cNvSpPr>
            <a:spLocks noGrp="1"/>
          </p:cNvSpPr>
          <p:nvPr>
            <p:ph idx="4294967295"/>
          </p:nvPr>
        </p:nvSpPr>
        <p:spPr>
          <a:xfrm>
            <a:off x="220362" y="1327648"/>
            <a:ext cx="11362038" cy="4658286"/>
          </a:xfrm>
          <a:prstGeom prst="rect">
            <a:avLst/>
          </a:prstGeom>
        </p:spPr>
        <p:txBody>
          <a:bodyPr/>
          <a:lstStyle/>
          <a:p>
            <a:endParaRPr lang="de-DE"/>
          </a:p>
        </p:txBody>
      </p:sp>
      <p:sp>
        <p:nvSpPr>
          <p:cNvPr id="17" name="Textplatzhalter 16">
            <a:extLst>
              <a:ext uri="{FF2B5EF4-FFF2-40B4-BE49-F238E27FC236}">
                <a16:creationId xmlns:a16="http://schemas.microsoft.com/office/drawing/2014/main" id="{33B1F6DA-54E3-A482-CD61-0D9FC0D7C3DA}"/>
              </a:ext>
            </a:extLst>
          </p:cNvPr>
          <p:cNvSpPr>
            <a:spLocks noGrp="1"/>
          </p:cNvSpPr>
          <p:nvPr>
            <p:ph type="body" sz="quarter" idx="13"/>
          </p:nvPr>
        </p:nvSpPr>
        <p:spPr/>
        <p:txBody>
          <a:bodyPr/>
          <a:lstStyle/>
          <a:p>
            <a:endParaRPr lang="de-DE"/>
          </a:p>
        </p:txBody>
      </p:sp>
    </p:spTree>
    <p:extLst>
      <p:ext uri="{BB962C8B-B14F-4D97-AF65-F5344CB8AC3E}">
        <p14:creationId xmlns:p14="http://schemas.microsoft.com/office/powerpoint/2010/main" val="29171795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A05BF8-7E6F-0354-AC90-2DFEED80B9C7}"/>
            </a:ext>
          </a:extLst>
        </p:cNvPr>
        <p:cNvGrpSpPr/>
        <p:nvPr/>
      </p:nvGrpSpPr>
      <p:grpSpPr>
        <a:xfrm>
          <a:off x="0" y="0"/>
          <a:ext cx="0" cy="0"/>
          <a:chOff x="0" y="0"/>
          <a:chExt cx="0" cy="0"/>
        </a:xfrm>
      </p:grpSpPr>
      <p:sp>
        <p:nvSpPr>
          <p:cNvPr id="2" name="Textfeld 1">
            <a:extLst>
              <a:ext uri="{FF2B5EF4-FFF2-40B4-BE49-F238E27FC236}">
                <a16:creationId xmlns:a16="http://schemas.microsoft.com/office/drawing/2014/main" id="{F0194418-8092-85DD-5BB3-35C673D87D60}"/>
              </a:ext>
            </a:extLst>
          </p:cNvPr>
          <p:cNvSpPr txBox="1"/>
          <p:nvPr/>
        </p:nvSpPr>
        <p:spPr>
          <a:xfrm>
            <a:off x="3371851" y="554056"/>
            <a:ext cx="6534150" cy="707886"/>
          </a:xfrm>
          <a:prstGeom prst="rect">
            <a:avLst/>
          </a:prstGeom>
          <a:noFill/>
        </p:spPr>
        <p:txBody>
          <a:bodyPr wrap="square" rtlCol="0">
            <a:spAutoFit/>
          </a:bodyPr>
          <a:lstStyle/>
          <a:p>
            <a:pPr algn="ctr"/>
            <a:r>
              <a:rPr lang="de-DE" sz="4000" dirty="0">
                <a:latin typeface="Arial Black" panose="020B0A04020102020204" pitchFamily="34" charset="0"/>
              </a:rPr>
              <a:t>Datenschutz</a:t>
            </a:r>
            <a:endParaRPr lang="es-MX" sz="4000" dirty="0">
              <a:latin typeface="Arial Black" panose="020B0A04020102020204" pitchFamily="34" charset="0"/>
            </a:endParaRPr>
          </a:p>
        </p:txBody>
      </p:sp>
      <p:grpSp>
        <p:nvGrpSpPr>
          <p:cNvPr id="5" name="Grupo 4">
            <a:extLst>
              <a:ext uri="{FF2B5EF4-FFF2-40B4-BE49-F238E27FC236}">
                <a16:creationId xmlns:a16="http://schemas.microsoft.com/office/drawing/2014/main" id="{4A55A04E-C63D-AE00-5E18-40D111763EFC}"/>
              </a:ext>
            </a:extLst>
          </p:cNvPr>
          <p:cNvGrpSpPr>
            <a:grpSpLocks noChangeAspect="1"/>
          </p:cNvGrpSpPr>
          <p:nvPr/>
        </p:nvGrpSpPr>
        <p:grpSpPr>
          <a:xfrm rot="6313771">
            <a:off x="-4458813" y="3773374"/>
            <a:ext cx="6552000" cy="6282659"/>
            <a:chOff x="3539661" y="977748"/>
            <a:chExt cx="5112678" cy="4902505"/>
          </a:xfrm>
        </p:grpSpPr>
        <p:pic>
          <p:nvPicPr>
            <p:cNvPr id="6" name="Imagen 5">
              <a:extLst>
                <a:ext uri="{FF2B5EF4-FFF2-40B4-BE49-F238E27FC236}">
                  <a16:creationId xmlns:a16="http://schemas.microsoft.com/office/drawing/2014/main" id="{B0ACB557-1F14-59CD-F4EA-02A0285E1211}"/>
                </a:ext>
              </a:extLst>
            </p:cNvPr>
            <p:cNvPicPr>
              <a:picLocks noChangeAspect="1"/>
            </p:cNvPicPr>
            <p:nvPr/>
          </p:nvPicPr>
          <p:blipFill>
            <a:blip r:embed="rId3">
              <a:extLst>
                <a:ext uri="{28A0092B-C50C-407E-A947-70E740481C1C}">
                  <a14:useLocalDpi xmlns:a14="http://schemas.microsoft.com/office/drawing/2010/main" val="0"/>
                </a:ext>
              </a:extLst>
            </a:blip>
            <a:srcRect l="41649" r="3741"/>
            <a:stretch>
              <a:fillRect/>
            </a:stretch>
          </p:blipFill>
          <p:spPr>
            <a:xfrm>
              <a:off x="7030610" y="1677742"/>
              <a:ext cx="1273830" cy="1751258"/>
            </a:xfrm>
            <a:custGeom>
              <a:avLst/>
              <a:gdLst>
                <a:gd name="connsiteX0" fmla="*/ 401477 w 1273830"/>
                <a:gd name="connsiteY0" fmla="*/ 0 h 1751258"/>
                <a:gd name="connsiteX1" fmla="*/ 427231 w 1273830"/>
                <a:gd name="connsiteY1" fmla="*/ 0 h 1751258"/>
                <a:gd name="connsiteX2" fmla="*/ 604944 w 1273830"/>
                <a:gd name="connsiteY2" fmla="*/ 157995 h 1751258"/>
                <a:gd name="connsiteX3" fmla="*/ 1259132 w 1273830"/>
                <a:gd name="connsiteY3" fmla="*/ 1505660 h 1751258"/>
                <a:gd name="connsiteX4" fmla="*/ 1273830 w 1273830"/>
                <a:gd name="connsiteY4" fmla="*/ 1751258 h 1751258"/>
                <a:gd name="connsiteX5" fmla="*/ 617072 w 1273830"/>
                <a:gd name="connsiteY5" fmla="*/ 1751258 h 1751258"/>
                <a:gd name="connsiteX6" fmla="*/ 617728 w 1273830"/>
                <a:gd name="connsiteY6" fmla="*/ 1726860 h 1751258"/>
                <a:gd name="connsiteX7" fmla="*/ 576967 w 1273830"/>
                <a:gd name="connsiteY7" fmla="*/ 1404898 h 1751258"/>
                <a:gd name="connsiteX8" fmla="*/ 105393 w 1273830"/>
                <a:gd name="connsiteY8" fmla="*/ 594694 h 1751258"/>
                <a:gd name="connsiteX9" fmla="*/ 0 w 1273830"/>
                <a:gd name="connsiteY9" fmla="*/ 506673 h 175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3830" h="1751258">
                  <a:moveTo>
                    <a:pt x="401477" y="0"/>
                  </a:moveTo>
                  <a:lnTo>
                    <a:pt x="427231" y="0"/>
                  </a:lnTo>
                  <a:lnTo>
                    <a:pt x="604944" y="157995"/>
                  </a:lnTo>
                  <a:cubicBezTo>
                    <a:pt x="968753" y="520386"/>
                    <a:pt x="1199452" y="995638"/>
                    <a:pt x="1259132" y="1505660"/>
                  </a:cubicBezTo>
                  <a:lnTo>
                    <a:pt x="1273830" y="1751258"/>
                  </a:lnTo>
                  <a:lnTo>
                    <a:pt x="617072" y="1751258"/>
                  </a:lnTo>
                  <a:lnTo>
                    <a:pt x="617728" y="1726860"/>
                  </a:lnTo>
                  <a:cubicBezTo>
                    <a:pt x="615228" y="1620394"/>
                    <a:pt x="601913" y="1512643"/>
                    <a:pt x="576967" y="1404898"/>
                  </a:cubicBezTo>
                  <a:cubicBezTo>
                    <a:pt x="502129" y="1081664"/>
                    <a:pt x="333238" y="804386"/>
                    <a:pt x="105393" y="594694"/>
                  </a:cubicBezTo>
                  <a:lnTo>
                    <a:pt x="0" y="506673"/>
                  </a:lnTo>
                  <a:close/>
                </a:path>
              </a:pathLst>
            </a:custGeom>
          </p:spPr>
        </p:pic>
        <p:pic>
          <p:nvPicPr>
            <p:cNvPr id="9" name="Imagen 8">
              <a:extLst>
                <a:ext uri="{FF2B5EF4-FFF2-40B4-BE49-F238E27FC236}">
                  <a16:creationId xmlns:a16="http://schemas.microsoft.com/office/drawing/2014/main" id="{F6A7F538-1B5A-B547-166A-1EF05000E608}"/>
                </a:ext>
              </a:extLst>
            </p:cNvPr>
            <p:cNvPicPr>
              <a:picLocks noChangeAspect="1"/>
            </p:cNvPicPr>
            <p:nvPr/>
          </p:nvPicPr>
          <p:blipFill>
            <a:blip r:embed="rId4">
              <a:extLst>
                <a:ext uri="{28A0092B-C50C-407E-A947-70E740481C1C}">
                  <a14:useLocalDpi xmlns:a14="http://schemas.microsoft.com/office/drawing/2010/main" val="0"/>
                </a:ext>
              </a:extLst>
            </a:blip>
            <a:srcRect l="14293" t="14259" r="16800" b="21459"/>
            <a:stretch>
              <a:fillRect/>
            </a:stretch>
          </p:blipFill>
          <p:spPr>
            <a:xfrm rot="15378051">
              <a:off x="4151860" y="1178185"/>
              <a:ext cx="1273364" cy="1781813"/>
            </a:xfrm>
            <a:custGeom>
              <a:avLst/>
              <a:gdLst>
                <a:gd name="connsiteX0" fmla="*/ 421665 w 1273364"/>
                <a:gd name="connsiteY0" fmla="*/ 0 h 1781813"/>
                <a:gd name="connsiteX1" fmla="*/ 1273355 w 1273364"/>
                <a:gd name="connsiteY1" fmla="*/ 1781813 h 1781813"/>
                <a:gd name="connsiteX2" fmla="*/ 609766 w 1273364"/>
                <a:gd name="connsiteY2" fmla="*/ 1779880 h 1781813"/>
                <a:gd name="connsiteX3" fmla="*/ 610263 w 1273364"/>
                <a:gd name="connsiteY3" fmla="*/ 1762584 h 1781813"/>
                <a:gd name="connsiteX4" fmla="*/ 0 w 1273364"/>
                <a:gd name="connsiteY4" fmla="*/ 525603 h 17818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3364" h="1781813">
                  <a:moveTo>
                    <a:pt x="421665" y="0"/>
                  </a:moveTo>
                  <a:cubicBezTo>
                    <a:pt x="961897" y="433401"/>
                    <a:pt x="1275374" y="1089221"/>
                    <a:pt x="1273355" y="1781813"/>
                  </a:cubicBezTo>
                  <a:lnTo>
                    <a:pt x="609766" y="1779880"/>
                  </a:lnTo>
                  <a:lnTo>
                    <a:pt x="610263" y="1762584"/>
                  </a:lnTo>
                  <a:cubicBezTo>
                    <a:pt x="601293" y="1298934"/>
                    <a:pt x="392556" y="840532"/>
                    <a:pt x="0" y="525603"/>
                  </a:cubicBezTo>
                  <a:close/>
                </a:path>
              </a:pathLst>
            </a:custGeom>
          </p:spPr>
        </p:pic>
        <p:pic>
          <p:nvPicPr>
            <p:cNvPr id="10" name="Imagen 9">
              <a:extLst>
                <a:ext uri="{FF2B5EF4-FFF2-40B4-BE49-F238E27FC236}">
                  <a16:creationId xmlns:a16="http://schemas.microsoft.com/office/drawing/2014/main" id="{F6987BC6-1BB1-E4A7-EEE0-4F07A2B9FEC3}"/>
                </a:ext>
              </a:extLst>
            </p:cNvPr>
            <p:cNvPicPr>
              <a:picLocks noChangeAspect="1"/>
            </p:cNvPicPr>
            <p:nvPr/>
          </p:nvPicPr>
          <p:blipFill>
            <a:blip r:embed="rId5">
              <a:extLst>
                <a:ext uri="{28A0092B-C50C-407E-A947-70E740481C1C}">
                  <a14:useLocalDpi xmlns:a14="http://schemas.microsoft.com/office/drawing/2010/main" val="0"/>
                </a:ext>
              </a:extLst>
            </a:blip>
            <a:srcRect l="16441" t="27" r="30365" b="43931"/>
            <a:stretch>
              <a:fillRect/>
            </a:stretch>
          </p:blipFill>
          <p:spPr>
            <a:xfrm rot="12295098">
              <a:off x="3539661" y="2673187"/>
              <a:ext cx="1267965" cy="1781128"/>
            </a:xfrm>
            <a:custGeom>
              <a:avLst/>
              <a:gdLst>
                <a:gd name="connsiteX0" fmla="*/ 414837 w 1267965"/>
                <a:gd name="connsiteY0" fmla="*/ 0 h 1781128"/>
                <a:gd name="connsiteX1" fmla="*/ 1267960 w 1267965"/>
                <a:gd name="connsiteY1" fmla="*/ 1781128 h 1781128"/>
                <a:gd name="connsiteX2" fmla="*/ 594121 w 1267965"/>
                <a:gd name="connsiteY2" fmla="*/ 1779706 h 1781128"/>
                <a:gd name="connsiteX3" fmla="*/ 13780 w 1267965"/>
                <a:gd name="connsiteY3" fmla="*/ 528409 h 1781128"/>
                <a:gd name="connsiteX4" fmla="*/ 0 w 1267965"/>
                <a:gd name="connsiteY4" fmla="*/ 517943 h 1781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7965" h="1781128">
                  <a:moveTo>
                    <a:pt x="414837" y="0"/>
                  </a:moveTo>
                  <a:cubicBezTo>
                    <a:pt x="955417" y="432967"/>
                    <a:pt x="1269421" y="1088534"/>
                    <a:pt x="1267960" y="1781128"/>
                  </a:cubicBezTo>
                  <a:lnTo>
                    <a:pt x="594121" y="1779706"/>
                  </a:lnTo>
                  <a:cubicBezTo>
                    <a:pt x="595183" y="1276438"/>
                    <a:pt x="369193" y="826292"/>
                    <a:pt x="13780" y="528409"/>
                  </a:cubicBezTo>
                  <a:lnTo>
                    <a:pt x="0" y="517943"/>
                  </a:lnTo>
                  <a:close/>
                </a:path>
              </a:pathLst>
            </a:custGeom>
          </p:spPr>
        </p:pic>
        <p:pic>
          <p:nvPicPr>
            <p:cNvPr id="11" name="Imagen 10">
              <a:extLst>
                <a:ext uri="{FF2B5EF4-FFF2-40B4-BE49-F238E27FC236}">
                  <a16:creationId xmlns:a16="http://schemas.microsoft.com/office/drawing/2014/main" id="{1F9E54E7-77E3-A290-98EB-638B6F120E4A}"/>
                </a:ext>
              </a:extLst>
            </p:cNvPr>
            <p:cNvPicPr>
              <a:picLocks noChangeAspect="1"/>
            </p:cNvPicPr>
            <p:nvPr/>
          </p:nvPicPr>
          <p:blipFill>
            <a:blip r:embed="rId6">
              <a:extLst>
                <a:ext uri="{28A0092B-C50C-407E-A947-70E740481C1C}">
                  <a14:useLocalDpi xmlns:a14="http://schemas.microsoft.com/office/drawing/2010/main" val="0"/>
                </a:ext>
              </a:extLst>
            </a:blip>
            <a:srcRect l="14815" t="25588" r="6107" b="24373"/>
            <a:stretch>
              <a:fillRect/>
            </a:stretch>
          </p:blipFill>
          <p:spPr>
            <a:xfrm rot="12845660">
              <a:off x="3906885" y="4462820"/>
              <a:ext cx="1970551" cy="872840"/>
            </a:xfrm>
            <a:custGeom>
              <a:avLst/>
              <a:gdLst>
                <a:gd name="connsiteX0" fmla="*/ 0 w 1970551"/>
                <a:gd name="connsiteY0" fmla="*/ 164418 h 872840"/>
                <a:gd name="connsiteX1" fmla="*/ 1970551 w 1970551"/>
                <a:gd name="connsiteY1" fmla="*/ 295370 h 872840"/>
                <a:gd name="connsiteX2" fmla="*/ 1643619 w 1970551"/>
                <a:gd name="connsiteY2" fmla="*/ 872840 h 872840"/>
                <a:gd name="connsiteX3" fmla="*/ 1522422 w 1970551"/>
                <a:gd name="connsiteY3" fmla="*/ 808287 h 872840"/>
                <a:gd name="connsiteX4" fmla="*/ 594348 w 1970551"/>
                <a:gd name="connsiteY4" fmla="*/ 676033 h 872840"/>
                <a:gd name="connsiteX5" fmla="*/ 280692 w 1970551"/>
                <a:gd name="connsiteY5" fmla="*/ 759349 h 872840"/>
                <a:gd name="connsiteX6" fmla="*/ 245501 w 1970551"/>
                <a:gd name="connsiteY6" fmla="*/ 774745 h 872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70551" h="872840">
                  <a:moveTo>
                    <a:pt x="0" y="164418"/>
                  </a:moveTo>
                  <a:cubicBezTo>
                    <a:pt x="642558" y="-94048"/>
                    <a:pt x="1367845" y="-45849"/>
                    <a:pt x="1970551" y="295370"/>
                  </a:cubicBezTo>
                  <a:lnTo>
                    <a:pt x="1643619" y="872840"/>
                  </a:lnTo>
                  <a:lnTo>
                    <a:pt x="1522422" y="808287"/>
                  </a:lnTo>
                  <a:cubicBezTo>
                    <a:pt x="1242436" y="676028"/>
                    <a:pt x="921998" y="623815"/>
                    <a:pt x="594348" y="676033"/>
                  </a:cubicBezTo>
                  <a:cubicBezTo>
                    <a:pt x="485131" y="693439"/>
                    <a:pt x="380282" y="721625"/>
                    <a:pt x="280692" y="759349"/>
                  </a:cubicBezTo>
                  <a:lnTo>
                    <a:pt x="245501" y="774745"/>
                  </a:lnTo>
                  <a:close/>
                </a:path>
              </a:pathLst>
            </a:custGeom>
          </p:spPr>
        </p:pic>
        <p:pic>
          <p:nvPicPr>
            <p:cNvPr id="12" name="Imagen 11">
              <a:extLst>
                <a:ext uri="{FF2B5EF4-FFF2-40B4-BE49-F238E27FC236}">
                  <a16:creationId xmlns:a16="http://schemas.microsoft.com/office/drawing/2014/main" id="{B7E9BC75-B08B-453C-743D-C66AEB81C779}"/>
                </a:ext>
              </a:extLst>
            </p:cNvPr>
            <p:cNvPicPr>
              <a:picLocks noChangeAspect="1"/>
            </p:cNvPicPr>
            <p:nvPr/>
          </p:nvPicPr>
          <p:blipFill>
            <a:blip r:embed="rId7">
              <a:extLst>
                <a:ext uri="{28A0092B-C50C-407E-A947-70E740481C1C}">
                  <a14:useLocalDpi xmlns:a14="http://schemas.microsoft.com/office/drawing/2010/main" val="0"/>
                </a:ext>
              </a:extLst>
            </a:blip>
            <a:srcRect l="29757" t="493" r="30904" b="1689"/>
            <a:stretch>
              <a:fillRect/>
            </a:stretch>
          </p:blipFill>
          <p:spPr>
            <a:xfrm rot="6136372">
              <a:off x="5920654" y="4351821"/>
              <a:ext cx="1277856" cy="1779007"/>
            </a:xfrm>
            <a:custGeom>
              <a:avLst/>
              <a:gdLst>
                <a:gd name="connsiteX0" fmla="*/ 418159 w 1277856"/>
                <a:gd name="connsiteY0" fmla="*/ 0 h 1779007"/>
                <a:gd name="connsiteX1" fmla="*/ 1277856 w 1277856"/>
                <a:gd name="connsiteY1" fmla="*/ 1777964 h 1779007"/>
                <a:gd name="connsiteX2" fmla="*/ 620004 w 1277856"/>
                <a:gd name="connsiteY2" fmla="*/ 1779007 h 1779007"/>
                <a:gd name="connsiteX3" fmla="*/ 616209 w 1277856"/>
                <a:gd name="connsiteY3" fmla="*/ 1658847 h 1779007"/>
                <a:gd name="connsiteX4" fmla="*/ 66393 w 1277856"/>
                <a:gd name="connsiteY4" fmla="*/ 578381 h 1779007"/>
                <a:gd name="connsiteX5" fmla="*/ 0 w 1277856"/>
                <a:gd name="connsiteY5" fmla="*/ 526062 h 177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77856" h="1779007">
                  <a:moveTo>
                    <a:pt x="418159" y="0"/>
                  </a:moveTo>
                  <a:cubicBezTo>
                    <a:pt x="960335" y="430967"/>
                    <a:pt x="1276758" y="1085370"/>
                    <a:pt x="1277856" y="1777964"/>
                  </a:cubicBezTo>
                  <a:lnTo>
                    <a:pt x="620004" y="1779007"/>
                  </a:lnTo>
                  <a:lnTo>
                    <a:pt x="616209" y="1658847"/>
                  </a:lnTo>
                  <a:cubicBezTo>
                    <a:pt x="581786" y="1239568"/>
                    <a:pt x="380986" y="851956"/>
                    <a:pt x="66393" y="578381"/>
                  </a:cubicBezTo>
                  <a:lnTo>
                    <a:pt x="0" y="526062"/>
                  </a:lnTo>
                  <a:close/>
                </a:path>
              </a:pathLst>
            </a:custGeom>
          </p:spPr>
        </p:pic>
        <p:pic>
          <p:nvPicPr>
            <p:cNvPr id="13" name="Imagen 12">
              <a:extLst>
                <a:ext uri="{FF2B5EF4-FFF2-40B4-BE49-F238E27FC236}">
                  <a16:creationId xmlns:a16="http://schemas.microsoft.com/office/drawing/2014/main" id="{B9E34543-D586-E2AE-C15A-CBDE151D0537}"/>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rcRect l="37901" t="2169" r="23725" b="372"/>
            <a:stretch>
              <a:fillRect/>
            </a:stretch>
          </p:blipFill>
          <p:spPr>
            <a:xfrm rot="2987903">
              <a:off x="7128138" y="3260183"/>
              <a:ext cx="1255077" cy="1793324"/>
            </a:xfrm>
            <a:custGeom>
              <a:avLst/>
              <a:gdLst>
                <a:gd name="connsiteX0" fmla="*/ 427704 w 1255077"/>
                <a:gd name="connsiteY0" fmla="*/ 0 h 1793324"/>
                <a:gd name="connsiteX1" fmla="*/ 1254761 w 1255077"/>
                <a:gd name="connsiteY1" fmla="*/ 1793324 h 1793324"/>
                <a:gd name="connsiteX2" fmla="*/ 582843 w 1255077"/>
                <a:gd name="connsiteY2" fmla="*/ 1782122 h 1793324"/>
                <a:gd name="connsiteX3" fmla="*/ 583743 w 1255077"/>
                <a:gd name="connsiteY3" fmla="*/ 1709798 h 1793324"/>
                <a:gd name="connsiteX4" fmla="*/ 433974 w 1255077"/>
                <a:gd name="connsiteY4" fmla="*/ 1084462 h 1793324"/>
                <a:gd name="connsiteX5" fmla="*/ 55564 w 1255077"/>
                <a:gd name="connsiteY5" fmla="*/ 564575 h 1793324"/>
                <a:gd name="connsiteX6" fmla="*/ 0 w 1255077"/>
                <a:gd name="connsiteY6" fmla="*/ 518332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5077" h="1793324">
                  <a:moveTo>
                    <a:pt x="427704" y="0"/>
                  </a:moveTo>
                  <a:cubicBezTo>
                    <a:pt x="961897" y="440792"/>
                    <a:pt x="1266305" y="1100845"/>
                    <a:pt x="1254761" y="1793324"/>
                  </a:cubicBezTo>
                  <a:lnTo>
                    <a:pt x="582843" y="1782122"/>
                  </a:lnTo>
                  <a:lnTo>
                    <a:pt x="583743" y="1709798"/>
                  </a:lnTo>
                  <a:cubicBezTo>
                    <a:pt x="576187" y="1499849"/>
                    <a:pt x="527651" y="1287576"/>
                    <a:pt x="433974" y="1084462"/>
                  </a:cubicBezTo>
                  <a:cubicBezTo>
                    <a:pt x="340297" y="881347"/>
                    <a:pt x="210349" y="706622"/>
                    <a:pt x="55564" y="564575"/>
                  </a:cubicBezTo>
                  <a:lnTo>
                    <a:pt x="0" y="518332"/>
                  </a:lnTo>
                  <a:close/>
                </a:path>
              </a:pathLst>
            </a:custGeom>
          </p:spPr>
        </p:pic>
        <p:pic>
          <p:nvPicPr>
            <p:cNvPr id="14" name="Imagen 13">
              <a:extLst>
                <a:ext uri="{FF2B5EF4-FFF2-40B4-BE49-F238E27FC236}">
                  <a16:creationId xmlns:a16="http://schemas.microsoft.com/office/drawing/2014/main" id="{B12219C7-E6AC-B37A-34D1-B97D7CE6EB4D}"/>
                </a:ext>
              </a:extLst>
            </p:cNvPr>
            <p:cNvPicPr>
              <a:picLocks noChangeAspect="1"/>
            </p:cNvPicPr>
            <p:nvPr/>
          </p:nvPicPr>
          <p:blipFill>
            <a:blip r:embed="rId10">
              <a:extLst>
                <a:ext uri="{28A0092B-C50C-407E-A947-70E740481C1C}">
                  <a14:useLocalDpi xmlns:a14="http://schemas.microsoft.com/office/drawing/2010/main" val="0"/>
                </a:ext>
              </a:extLst>
            </a:blip>
            <a:srcRect l="59626" t="4305" r="156" b="1556"/>
            <a:stretch>
              <a:fillRect/>
            </a:stretch>
          </p:blipFill>
          <p:spPr>
            <a:xfrm rot="18466978">
              <a:off x="5707421" y="721304"/>
              <a:ext cx="1268126" cy="1781014"/>
            </a:xfrm>
            <a:custGeom>
              <a:avLst/>
              <a:gdLst>
                <a:gd name="connsiteX0" fmla="*/ 414768 w 1268126"/>
                <a:gd name="connsiteY0" fmla="*/ 0 h 1781014"/>
                <a:gd name="connsiteX1" fmla="*/ 1268122 w 1268126"/>
                <a:gd name="connsiteY1" fmla="*/ 1781014 h 1781014"/>
                <a:gd name="connsiteX2" fmla="*/ 610271 w 1268126"/>
                <a:gd name="connsiteY2" fmla="*/ 1779713 h 1781014"/>
                <a:gd name="connsiteX3" fmla="*/ 611499 w 1268126"/>
                <a:gd name="connsiteY3" fmla="*/ 1741319 h 1781014"/>
                <a:gd name="connsiteX4" fmla="*/ 572380 w 1268126"/>
                <a:gd name="connsiteY4" fmla="*/ 1419154 h 1781014"/>
                <a:gd name="connsiteX5" fmla="*/ 104943 w 1268126"/>
                <a:gd name="connsiteY5" fmla="*/ 606556 h 1781014"/>
                <a:gd name="connsiteX6" fmla="*/ 0 w 1268126"/>
                <a:gd name="connsiteY6" fmla="*/ 517998 h 1781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8126" h="1781014">
                  <a:moveTo>
                    <a:pt x="414768" y="0"/>
                  </a:moveTo>
                  <a:cubicBezTo>
                    <a:pt x="955404" y="432896"/>
                    <a:pt x="1269492" y="1088422"/>
                    <a:pt x="1268122" y="1781014"/>
                  </a:cubicBezTo>
                  <a:lnTo>
                    <a:pt x="610271" y="1779713"/>
                  </a:lnTo>
                  <a:lnTo>
                    <a:pt x="611499" y="1741319"/>
                  </a:lnTo>
                  <a:cubicBezTo>
                    <a:pt x="609542" y="1634842"/>
                    <a:pt x="596776" y="1527024"/>
                    <a:pt x="572380" y="1419154"/>
                  </a:cubicBezTo>
                  <a:cubicBezTo>
                    <a:pt x="499191" y="1095542"/>
                    <a:pt x="331716" y="817407"/>
                    <a:pt x="104943" y="606556"/>
                  </a:cubicBezTo>
                  <a:lnTo>
                    <a:pt x="0" y="517998"/>
                  </a:lnTo>
                  <a:close/>
                </a:path>
              </a:pathLst>
            </a:custGeom>
          </p:spPr>
        </p:pic>
      </p:grpSp>
      <p:pic>
        <p:nvPicPr>
          <p:cNvPr id="15" name="Grafik 13">
            <a:extLst>
              <a:ext uri="{FF2B5EF4-FFF2-40B4-BE49-F238E27FC236}">
                <a16:creationId xmlns:a16="http://schemas.microsoft.com/office/drawing/2014/main" id="{8B4C7C4E-06A7-F82C-5237-DE0069DFB42D}"/>
              </a:ext>
            </a:extLst>
          </p:cNvPr>
          <p:cNvPicPr>
            <a:picLocks noChangeAspect="1"/>
          </p:cNvPicPr>
          <p:nvPr/>
        </p:nvPicPr>
        <p:blipFill>
          <a:blip r:embed="rId11">
            <a:extLst>
              <a:ext uri="{28A0092B-C50C-407E-A947-70E740481C1C}">
                <a14:useLocalDpi xmlns:a14="http://schemas.microsoft.com/office/drawing/2010/main" val="0"/>
              </a:ext>
              <a:ext uri="{837473B0-CC2E-450A-ABE3-18F120FF3D39}">
                <a1611:picAttrSrcUrl xmlns:a1611="http://schemas.microsoft.com/office/drawing/2016/11/main" r:id="rId12"/>
              </a:ext>
            </a:extLst>
          </a:blip>
          <a:stretch>
            <a:fillRect/>
          </a:stretch>
        </p:blipFill>
        <p:spPr>
          <a:xfrm rot="18446724">
            <a:off x="10935959" y="768670"/>
            <a:ext cx="5309023" cy="4100667"/>
          </a:xfrm>
          <a:prstGeom prst="rect">
            <a:avLst/>
          </a:prstGeom>
        </p:spPr>
      </p:pic>
      <p:sp>
        <p:nvSpPr>
          <p:cNvPr id="16" name="Inhaltsplatzhalter 15">
            <a:extLst>
              <a:ext uri="{FF2B5EF4-FFF2-40B4-BE49-F238E27FC236}">
                <a16:creationId xmlns:a16="http://schemas.microsoft.com/office/drawing/2014/main" id="{DDAF6F16-6C3E-37E4-FE7F-7F08EEA1BD7A}"/>
              </a:ext>
            </a:extLst>
          </p:cNvPr>
          <p:cNvSpPr>
            <a:spLocks noGrp="1"/>
          </p:cNvSpPr>
          <p:nvPr>
            <p:ph idx="4294967295"/>
          </p:nvPr>
        </p:nvSpPr>
        <p:spPr>
          <a:xfrm>
            <a:off x="220362" y="1327648"/>
            <a:ext cx="11362038" cy="4658286"/>
          </a:xfrm>
          <a:prstGeom prst="rect">
            <a:avLst/>
          </a:prstGeom>
        </p:spPr>
        <p:txBody>
          <a:bodyPr/>
          <a:lstStyle/>
          <a:p>
            <a:endParaRPr lang="de-DE"/>
          </a:p>
        </p:txBody>
      </p:sp>
      <p:sp>
        <p:nvSpPr>
          <p:cNvPr id="17" name="Textplatzhalter 16">
            <a:extLst>
              <a:ext uri="{FF2B5EF4-FFF2-40B4-BE49-F238E27FC236}">
                <a16:creationId xmlns:a16="http://schemas.microsoft.com/office/drawing/2014/main" id="{81DBDE91-9058-FFD1-628D-E29147DE278B}"/>
              </a:ext>
            </a:extLst>
          </p:cNvPr>
          <p:cNvSpPr>
            <a:spLocks noGrp="1"/>
          </p:cNvSpPr>
          <p:nvPr>
            <p:ph type="body" sz="quarter" idx="13"/>
          </p:nvPr>
        </p:nvSpPr>
        <p:spPr/>
        <p:txBody>
          <a:bodyPr/>
          <a:lstStyle/>
          <a:p>
            <a:endParaRPr lang="de-DE"/>
          </a:p>
        </p:txBody>
      </p:sp>
    </p:spTree>
    <p:extLst>
      <p:ext uri="{BB962C8B-B14F-4D97-AF65-F5344CB8AC3E}">
        <p14:creationId xmlns:p14="http://schemas.microsoft.com/office/powerpoint/2010/main" val="39250389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7A8EB5-E9C6-A8AA-3293-0AAD330856CB}"/>
            </a:ext>
          </a:extLst>
        </p:cNvPr>
        <p:cNvGrpSpPr/>
        <p:nvPr/>
      </p:nvGrpSpPr>
      <p:grpSpPr>
        <a:xfrm>
          <a:off x="0" y="0"/>
          <a:ext cx="0" cy="0"/>
          <a:chOff x="0" y="0"/>
          <a:chExt cx="0" cy="0"/>
        </a:xfrm>
      </p:grpSpPr>
      <p:grpSp>
        <p:nvGrpSpPr>
          <p:cNvPr id="5" name="Grupo 4">
            <a:extLst>
              <a:ext uri="{FF2B5EF4-FFF2-40B4-BE49-F238E27FC236}">
                <a16:creationId xmlns:a16="http://schemas.microsoft.com/office/drawing/2014/main" id="{04A1B952-EE99-53A7-23B6-1B1C37A1B15D}"/>
              </a:ext>
            </a:extLst>
          </p:cNvPr>
          <p:cNvGrpSpPr>
            <a:grpSpLocks noChangeAspect="1"/>
          </p:cNvGrpSpPr>
          <p:nvPr/>
        </p:nvGrpSpPr>
        <p:grpSpPr>
          <a:xfrm rot="6313771">
            <a:off x="-4458813" y="3773374"/>
            <a:ext cx="6552000" cy="6282659"/>
            <a:chOff x="3539661" y="977748"/>
            <a:chExt cx="5112678" cy="4902505"/>
          </a:xfrm>
        </p:grpSpPr>
        <p:pic>
          <p:nvPicPr>
            <p:cNvPr id="6" name="Imagen 5">
              <a:extLst>
                <a:ext uri="{FF2B5EF4-FFF2-40B4-BE49-F238E27FC236}">
                  <a16:creationId xmlns:a16="http://schemas.microsoft.com/office/drawing/2014/main" id="{76B5E328-6C1B-F66B-2591-BF620EE6D8F7}"/>
                </a:ext>
              </a:extLst>
            </p:cNvPr>
            <p:cNvPicPr>
              <a:picLocks noChangeAspect="1"/>
            </p:cNvPicPr>
            <p:nvPr/>
          </p:nvPicPr>
          <p:blipFill>
            <a:blip r:embed="rId3">
              <a:extLst>
                <a:ext uri="{28A0092B-C50C-407E-A947-70E740481C1C}">
                  <a14:useLocalDpi xmlns:a14="http://schemas.microsoft.com/office/drawing/2010/main" val="0"/>
                </a:ext>
              </a:extLst>
            </a:blip>
            <a:srcRect l="41649" r="3741"/>
            <a:stretch>
              <a:fillRect/>
            </a:stretch>
          </p:blipFill>
          <p:spPr>
            <a:xfrm>
              <a:off x="7030610" y="1677742"/>
              <a:ext cx="1273830" cy="1751258"/>
            </a:xfrm>
            <a:custGeom>
              <a:avLst/>
              <a:gdLst>
                <a:gd name="connsiteX0" fmla="*/ 401477 w 1273830"/>
                <a:gd name="connsiteY0" fmla="*/ 0 h 1751258"/>
                <a:gd name="connsiteX1" fmla="*/ 427231 w 1273830"/>
                <a:gd name="connsiteY1" fmla="*/ 0 h 1751258"/>
                <a:gd name="connsiteX2" fmla="*/ 604944 w 1273830"/>
                <a:gd name="connsiteY2" fmla="*/ 157995 h 1751258"/>
                <a:gd name="connsiteX3" fmla="*/ 1259132 w 1273830"/>
                <a:gd name="connsiteY3" fmla="*/ 1505660 h 1751258"/>
                <a:gd name="connsiteX4" fmla="*/ 1273830 w 1273830"/>
                <a:gd name="connsiteY4" fmla="*/ 1751258 h 1751258"/>
                <a:gd name="connsiteX5" fmla="*/ 617072 w 1273830"/>
                <a:gd name="connsiteY5" fmla="*/ 1751258 h 1751258"/>
                <a:gd name="connsiteX6" fmla="*/ 617728 w 1273830"/>
                <a:gd name="connsiteY6" fmla="*/ 1726860 h 1751258"/>
                <a:gd name="connsiteX7" fmla="*/ 576967 w 1273830"/>
                <a:gd name="connsiteY7" fmla="*/ 1404898 h 1751258"/>
                <a:gd name="connsiteX8" fmla="*/ 105393 w 1273830"/>
                <a:gd name="connsiteY8" fmla="*/ 594694 h 1751258"/>
                <a:gd name="connsiteX9" fmla="*/ 0 w 1273830"/>
                <a:gd name="connsiteY9" fmla="*/ 506673 h 175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3830" h="1751258">
                  <a:moveTo>
                    <a:pt x="401477" y="0"/>
                  </a:moveTo>
                  <a:lnTo>
                    <a:pt x="427231" y="0"/>
                  </a:lnTo>
                  <a:lnTo>
                    <a:pt x="604944" y="157995"/>
                  </a:lnTo>
                  <a:cubicBezTo>
                    <a:pt x="968753" y="520386"/>
                    <a:pt x="1199452" y="995638"/>
                    <a:pt x="1259132" y="1505660"/>
                  </a:cubicBezTo>
                  <a:lnTo>
                    <a:pt x="1273830" y="1751258"/>
                  </a:lnTo>
                  <a:lnTo>
                    <a:pt x="617072" y="1751258"/>
                  </a:lnTo>
                  <a:lnTo>
                    <a:pt x="617728" y="1726860"/>
                  </a:lnTo>
                  <a:cubicBezTo>
                    <a:pt x="615228" y="1620394"/>
                    <a:pt x="601913" y="1512643"/>
                    <a:pt x="576967" y="1404898"/>
                  </a:cubicBezTo>
                  <a:cubicBezTo>
                    <a:pt x="502129" y="1081664"/>
                    <a:pt x="333238" y="804386"/>
                    <a:pt x="105393" y="594694"/>
                  </a:cubicBezTo>
                  <a:lnTo>
                    <a:pt x="0" y="506673"/>
                  </a:lnTo>
                  <a:close/>
                </a:path>
              </a:pathLst>
            </a:custGeom>
          </p:spPr>
        </p:pic>
        <p:pic>
          <p:nvPicPr>
            <p:cNvPr id="9" name="Imagen 8">
              <a:extLst>
                <a:ext uri="{FF2B5EF4-FFF2-40B4-BE49-F238E27FC236}">
                  <a16:creationId xmlns:a16="http://schemas.microsoft.com/office/drawing/2014/main" id="{AFAABAC9-DBFB-AE86-1D97-8DE427872EEA}"/>
                </a:ext>
              </a:extLst>
            </p:cNvPr>
            <p:cNvPicPr>
              <a:picLocks noChangeAspect="1"/>
            </p:cNvPicPr>
            <p:nvPr/>
          </p:nvPicPr>
          <p:blipFill>
            <a:blip r:embed="rId4">
              <a:extLst>
                <a:ext uri="{28A0092B-C50C-407E-A947-70E740481C1C}">
                  <a14:useLocalDpi xmlns:a14="http://schemas.microsoft.com/office/drawing/2010/main" val="0"/>
                </a:ext>
              </a:extLst>
            </a:blip>
            <a:srcRect l="14293" t="14259" r="16800" b="21459"/>
            <a:stretch>
              <a:fillRect/>
            </a:stretch>
          </p:blipFill>
          <p:spPr>
            <a:xfrm rot="15378051">
              <a:off x="4151860" y="1178185"/>
              <a:ext cx="1273364" cy="1781813"/>
            </a:xfrm>
            <a:custGeom>
              <a:avLst/>
              <a:gdLst>
                <a:gd name="connsiteX0" fmla="*/ 421665 w 1273364"/>
                <a:gd name="connsiteY0" fmla="*/ 0 h 1781813"/>
                <a:gd name="connsiteX1" fmla="*/ 1273355 w 1273364"/>
                <a:gd name="connsiteY1" fmla="*/ 1781813 h 1781813"/>
                <a:gd name="connsiteX2" fmla="*/ 609766 w 1273364"/>
                <a:gd name="connsiteY2" fmla="*/ 1779880 h 1781813"/>
                <a:gd name="connsiteX3" fmla="*/ 610263 w 1273364"/>
                <a:gd name="connsiteY3" fmla="*/ 1762584 h 1781813"/>
                <a:gd name="connsiteX4" fmla="*/ 0 w 1273364"/>
                <a:gd name="connsiteY4" fmla="*/ 525603 h 17818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3364" h="1781813">
                  <a:moveTo>
                    <a:pt x="421665" y="0"/>
                  </a:moveTo>
                  <a:cubicBezTo>
                    <a:pt x="961897" y="433401"/>
                    <a:pt x="1275374" y="1089221"/>
                    <a:pt x="1273355" y="1781813"/>
                  </a:cubicBezTo>
                  <a:lnTo>
                    <a:pt x="609766" y="1779880"/>
                  </a:lnTo>
                  <a:lnTo>
                    <a:pt x="610263" y="1762584"/>
                  </a:lnTo>
                  <a:cubicBezTo>
                    <a:pt x="601293" y="1298934"/>
                    <a:pt x="392556" y="840532"/>
                    <a:pt x="0" y="525603"/>
                  </a:cubicBezTo>
                  <a:close/>
                </a:path>
              </a:pathLst>
            </a:custGeom>
          </p:spPr>
        </p:pic>
        <p:pic>
          <p:nvPicPr>
            <p:cNvPr id="10" name="Imagen 9">
              <a:extLst>
                <a:ext uri="{FF2B5EF4-FFF2-40B4-BE49-F238E27FC236}">
                  <a16:creationId xmlns:a16="http://schemas.microsoft.com/office/drawing/2014/main" id="{CFCEA44F-49A5-B5E8-8DC0-D483D304907A}"/>
                </a:ext>
              </a:extLst>
            </p:cNvPr>
            <p:cNvPicPr>
              <a:picLocks noChangeAspect="1"/>
            </p:cNvPicPr>
            <p:nvPr/>
          </p:nvPicPr>
          <p:blipFill>
            <a:blip r:embed="rId5">
              <a:extLst>
                <a:ext uri="{28A0092B-C50C-407E-A947-70E740481C1C}">
                  <a14:useLocalDpi xmlns:a14="http://schemas.microsoft.com/office/drawing/2010/main" val="0"/>
                </a:ext>
              </a:extLst>
            </a:blip>
            <a:srcRect l="16441" t="27" r="30365" b="43931"/>
            <a:stretch>
              <a:fillRect/>
            </a:stretch>
          </p:blipFill>
          <p:spPr>
            <a:xfrm rot="12295098">
              <a:off x="3539661" y="2673187"/>
              <a:ext cx="1267965" cy="1781128"/>
            </a:xfrm>
            <a:custGeom>
              <a:avLst/>
              <a:gdLst>
                <a:gd name="connsiteX0" fmla="*/ 414837 w 1267965"/>
                <a:gd name="connsiteY0" fmla="*/ 0 h 1781128"/>
                <a:gd name="connsiteX1" fmla="*/ 1267960 w 1267965"/>
                <a:gd name="connsiteY1" fmla="*/ 1781128 h 1781128"/>
                <a:gd name="connsiteX2" fmla="*/ 594121 w 1267965"/>
                <a:gd name="connsiteY2" fmla="*/ 1779706 h 1781128"/>
                <a:gd name="connsiteX3" fmla="*/ 13780 w 1267965"/>
                <a:gd name="connsiteY3" fmla="*/ 528409 h 1781128"/>
                <a:gd name="connsiteX4" fmla="*/ 0 w 1267965"/>
                <a:gd name="connsiteY4" fmla="*/ 517943 h 1781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7965" h="1781128">
                  <a:moveTo>
                    <a:pt x="414837" y="0"/>
                  </a:moveTo>
                  <a:cubicBezTo>
                    <a:pt x="955417" y="432967"/>
                    <a:pt x="1269421" y="1088534"/>
                    <a:pt x="1267960" y="1781128"/>
                  </a:cubicBezTo>
                  <a:lnTo>
                    <a:pt x="594121" y="1779706"/>
                  </a:lnTo>
                  <a:cubicBezTo>
                    <a:pt x="595183" y="1276438"/>
                    <a:pt x="369193" y="826292"/>
                    <a:pt x="13780" y="528409"/>
                  </a:cubicBezTo>
                  <a:lnTo>
                    <a:pt x="0" y="517943"/>
                  </a:lnTo>
                  <a:close/>
                </a:path>
              </a:pathLst>
            </a:custGeom>
          </p:spPr>
        </p:pic>
        <p:pic>
          <p:nvPicPr>
            <p:cNvPr id="11" name="Imagen 10">
              <a:extLst>
                <a:ext uri="{FF2B5EF4-FFF2-40B4-BE49-F238E27FC236}">
                  <a16:creationId xmlns:a16="http://schemas.microsoft.com/office/drawing/2014/main" id="{8A93A928-6B40-20B4-3AF8-0156A551C518}"/>
                </a:ext>
              </a:extLst>
            </p:cNvPr>
            <p:cNvPicPr>
              <a:picLocks noChangeAspect="1"/>
            </p:cNvPicPr>
            <p:nvPr/>
          </p:nvPicPr>
          <p:blipFill>
            <a:blip r:embed="rId6">
              <a:extLst>
                <a:ext uri="{28A0092B-C50C-407E-A947-70E740481C1C}">
                  <a14:useLocalDpi xmlns:a14="http://schemas.microsoft.com/office/drawing/2010/main" val="0"/>
                </a:ext>
              </a:extLst>
            </a:blip>
            <a:srcRect l="14815" t="25588" r="6107" b="24373"/>
            <a:stretch>
              <a:fillRect/>
            </a:stretch>
          </p:blipFill>
          <p:spPr>
            <a:xfrm rot="12845660">
              <a:off x="3906885" y="4462820"/>
              <a:ext cx="1970551" cy="872840"/>
            </a:xfrm>
            <a:custGeom>
              <a:avLst/>
              <a:gdLst>
                <a:gd name="connsiteX0" fmla="*/ 0 w 1970551"/>
                <a:gd name="connsiteY0" fmla="*/ 164418 h 872840"/>
                <a:gd name="connsiteX1" fmla="*/ 1970551 w 1970551"/>
                <a:gd name="connsiteY1" fmla="*/ 295370 h 872840"/>
                <a:gd name="connsiteX2" fmla="*/ 1643619 w 1970551"/>
                <a:gd name="connsiteY2" fmla="*/ 872840 h 872840"/>
                <a:gd name="connsiteX3" fmla="*/ 1522422 w 1970551"/>
                <a:gd name="connsiteY3" fmla="*/ 808287 h 872840"/>
                <a:gd name="connsiteX4" fmla="*/ 594348 w 1970551"/>
                <a:gd name="connsiteY4" fmla="*/ 676033 h 872840"/>
                <a:gd name="connsiteX5" fmla="*/ 280692 w 1970551"/>
                <a:gd name="connsiteY5" fmla="*/ 759349 h 872840"/>
                <a:gd name="connsiteX6" fmla="*/ 245501 w 1970551"/>
                <a:gd name="connsiteY6" fmla="*/ 774745 h 872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70551" h="872840">
                  <a:moveTo>
                    <a:pt x="0" y="164418"/>
                  </a:moveTo>
                  <a:cubicBezTo>
                    <a:pt x="642558" y="-94048"/>
                    <a:pt x="1367845" y="-45849"/>
                    <a:pt x="1970551" y="295370"/>
                  </a:cubicBezTo>
                  <a:lnTo>
                    <a:pt x="1643619" y="872840"/>
                  </a:lnTo>
                  <a:lnTo>
                    <a:pt x="1522422" y="808287"/>
                  </a:lnTo>
                  <a:cubicBezTo>
                    <a:pt x="1242436" y="676028"/>
                    <a:pt x="921998" y="623815"/>
                    <a:pt x="594348" y="676033"/>
                  </a:cubicBezTo>
                  <a:cubicBezTo>
                    <a:pt x="485131" y="693439"/>
                    <a:pt x="380282" y="721625"/>
                    <a:pt x="280692" y="759349"/>
                  </a:cubicBezTo>
                  <a:lnTo>
                    <a:pt x="245501" y="774745"/>
                  </a:lnTo>
                  <a:close/>
                </a:path>
              </a:pathLst>
            </a:custGeom>
          </p:spPr>
        </p:pic>
        <p:pic>
          <p:nvPicPr>
            <p:cNvPr id="12" name="Imagen 11">
              <a:extLst>
                <a:ext uri="{FF2B5EF4-FFF2-40B4-BE49-F238E27FC236}">
                  <a16:creationId xmlns:a16="http://schemas.microsoft.com/office/drawing/2014/main" id="{D6572AA8-889A-C89A-382D-494CEE0E96FE}"/>
                </a:ext>
              </a:extLst>
            </p:cNvPr>
            <p:cNvPicPr>
              <a:picLocks noChangeAspect="1"/>
            </p:cNvPicPr>
            <p:nvPr/>
          </p:nvPicPr>
          <p:blipFill>
            <a:blip r:embed="rId7">
              <a:extLst>
                <a:ext uri="{28A0092B-C50C-407E-A947-70E740481C1C}">
                  <a14:useLocalDpi xmlns:a14="http://schemas.microsoft.com/office/drawing/2010/main" val="0"/>
                </a:ext>
              </a:extLst>
            </a:blip>
            <a:srcRect l="29757" t="493" r="30904" b="1689"/>
            <a:stretch>
              <a:fillRect/>
            </a:stretch>
          </p:blipFill>
          <p:spPr>
            <a:xfrm rot="6136372">
              <a:off x="5920654" y="4351821"/>
              <a:ext cx="1277856" cy="1779007"/>
            </a:xfrm>
            <a:custGeom>
              <a:avLst/>
              <a:gdLst>
                <a:gd name="connsiteX0" fmla="*/ 418159 w 1277856"/>
                <a:gd name="connsiteY0" fmla="*/ 0 h 1779007"/>
                <a:gd name="connsiteX1" fmla="*/ 1277856 w 1277856"/>
                <a:gd name="connsiteY1" fmla="*/ 1777964 h 1779007"/>
                <a:gd name="connsiteX2" fmla="*/ 620004 w 1277856"/>
                <a:gd name="connsiteY2" fmla="*/ 1779007 h 1779007"/>
                <a:gd name="connsiteX3" fmla="*/ 616209 w 1277856"/>
                <a:gd name="connsiteY3" fmla="*/ 1658847 h 1779007"/>
                <a:gd name="connsiteX4" fmla="*/ 66393 w 1277856"/>
                <a:gd name="connsiteY4" fmla="*/ 578381 h 1779007"/>
                <a:gd name="connsiteX5" fmla="*/ 0 w 1277856"/>
                <a:gd name="connsiteY5" fmla="*/ 526062 h 177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77856" h="1779007">
                  <a:moveTo>
                    <a:pt x="418159" y="0"/>
                  </a:moveTo>
                  <a:cubicBezTo>
                    <a:pt x="960335" y="430967"/>
                    <a:pt x="1276758" y="1085370"/>
                    <a:pt x="1277856" y="1777964"/>
                  </a:cubicBezTo>
                  <a:lnTo>
                    <a:pt x="620004" y="1779007"/>
                  </a:lnTo>
                  <a:lnTo>
                    <a:pt x="616209" y="1658847"/>
                  </a:lnTo>
                  <a:cubicBezTo>
                    <a:pt x="581786" y="1239568"/>
                    <a:pt x="380986" y="851956"/>
                    <a:pt x="66393" y="578381"/>
                  </a:cubicBezTo>
                  <a:lnTo>
                    <a:pt x="0" y="526062"/>
                  </a:lnTo>
                  <a:close/>
                </a:path>
              </a:pathLst>
            </a:custGeom>
          </p:spPr>
        </p:pic>
        <p:pic>
          <p:nvPicPr>
            <p:cNvPr id="13" name="Imagen 12">
              <a:extLst>
                <a:ext uri="{FF2B5EF4-FFF2-40B4-BE49-F238E27FC236}">
                  <a16:creationId xmlns:a16="http://schemas.microsoft.com/office/drawing/2014/main" id="{64DE8CCB-F30C-5E9E-FFE4-EA3B8C79E37F}"/>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rcRect l="37901" t="2169" r="23725" b="372"/>
            <a:stretch>
              <a:fillRect/>
            </a:stretch>
          </p:blipFill>
          <p:spPr>
            <a:xfrm rot="2987903">
              <a:off x="7128138" y="3260183"/>
              <a:ext cx="1255077" cy="1793324"/>
            </a:xfrm>
            <a:custGeom>
              <a:avLst/>
              <a:gdLst>
                <a:gd name="connsiteX0" fmla="*/ 427704 w 1255077"/>
                <a:gd name="connsiteY0" fmla="*/ 0 h 1793324"/>
                <a:gd name="connsiteX1" fmla="*/ 1254761 w 1255077"/>
                <a:gd name="connsiteY1" fmla="*/ 1793324 h 1793324"/>
                <a:gd name="connsiteX2" fmla="*/ 582843 w 1255077"/>
                <a:gd name="connsiteY2" fmla="*/ 1782122 h 1793324"/>
                <a:gd name="connsiteX3" fmla="*/ 583743 w 1255077"/>
                <a:gd name="connsiteY3" fmla="*/ 1709798 h 1793324"/>
                <a:gd name="connsiteX4" fmla="*/ 433974 w 1255077"/>
                <a:gd name="connsiteY4" fmla="*/ 1084462 h 1793324"/>
                <a:gd name="connsiteX5" fmla="*/ 55564 w 1255077"/>
                <a:gd name="connsiteY5" fmla="*/ 564575 h 1793324"/>
                <a:gd name="connsiteX6" fmla="*/ 0 w 1255077"/>
                <a:gd name="connsiteY6" fmla="*/ 518332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5077" h="1793324">
                  <a:moveTo>
                    <a:pt x="427704" y="0"/>
                  </a:moveTo>
                  <a:cubicBezTo>
                    <a:pt x="961897" y="440792"/>
                    <a:pt x="1266305" y="1100845"/>
                    <a:pt x="1254761" y="1793324"/>
                  </a:cubicBezTo>
                  <a:lnTo>
                    <a:pt x="582843" y="1782122"/>
                  </a:lnTo>
                  <a:lnTo>
                    <a:pt x="583743" y="1709798"/>
                  </a:lnTo>
                  <a:cubicBezTo>
                    <a:pt x="576187" y="1499849"/>
                    <a:pt x="527651" y="1287576"/>
                    <a:pt x="433974" y="1084462"/>
                  </a:cubicBezTo>
                  <a:cubicBezTo>
                    <a:pt x="340297" y="881347"/>
                    <a:pt x="210349" y="706622"/>
                    <a:pt x="55564" y="564575"/>
                  </a:cubicBezTo>
                  <a:lnTo>
                    <a:pt x="0" y="518332"/>
                  </a:lnTo>
                  <a:close/>
                </a:path>
              </a:pathLst>
            </a:custGeom>
          </p:spPr>
        </p:pic>
        <p:pic>
          <p:nvPicPr>
            <p:cNvPr id="14" name="Imagen 13">
              <a:extLst>
                <a:ext uri="{FF2B5EF4-FFF2-40B4-BE49-F238E27FC236}">
                  <a16:creationId xmlns:a16="http://schemas.microsoft.com/office/drawing/2014/main" id="{A5FDB644-8F60-A549-DB77-CF4FFF0B726C}"/>
                </a:ext>
              </a:extLst>
            </p:cNvPr>
            <p:cNvPicPr>
              <a:picLocks noChangeAspect="1"/>
            </p:cNvPicPr>
            <p:nvPr/>
          </p:nvPicPr>
          <p:blipFill>
            <a:blip r:embed="rId10">
              <a:extLst>
                <a:ext uri="{28A0092B-C50C-407E-A947-70E740481C1C}">
                  <a14:useLocalDpi xmlns:a14="http://schemas.microsoft.com/office/drawing/2010/main" val="0"/>
                </a:ext>
              </a:extLst>
            </a:blip>
            <a:srcRect l="59626" t="4305" r="156" b="1556"/>
            <a:stretch>
              <a:fillRect/>
            </a:stretch>
          </p:blipFill>
          <p:spPr>
            <a:xfrm rot="18466978">
              <a:off x="5707421" y="721304"/>
              <a:ext cx="1268126" cy="1781014"/>
            </a:xfrm>
            <a:custGeom>
              <a:avLst/>
              <a:gdLst>
                <a:gd name="connsiteX0" fmla="*/ 414768 w 1268126"/>
                <a:gd name="connsiteY0" fmla="*/ 0 h 1781014"/>
                <a:gd name="connsiteX1" fmla="*/ 1268122 w 1268126"/>
                <a:gd name="connsiteY1" fmla="*/ 1781014 h 1781014"/>
                <a:gd name="connsiteX2" fmla="*/ 610271 w 1268126"/>
                <a:gd name="connsiteY2" fmla="*/ 1779713 h 1781014"/>
                <a:gd name="connsiteX3" fmla="*/ 611499 w 1268126"/>
                <a:gd name="connsiteY3" fmla="*/ 1741319 h 1781014"/>
                <a:gd name="connsiteX4" fmla="*/ 572380 w 1268126"/>
                <a:gd name="connsiteY4" fmla="*/ 1419154 h 1781014"/>
                <a:gd name="connsiteX5" fmla="*/ 104943 w 1268126"/>
                <a:gd name="connsiteY5" fmla="*/ 606556 h 1781014"/>
                <a:gd name="connsiteX6" fmla="*/ 0 w 1268126"/>
                <a:gd name="connsiteY6" fmla="*/ 517998 h 1781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8126" h="1781014">
                  <a:moveTo>
                    <a:pt x="414768" y="0"/>
                  </a:moveTo>
                  <a:cubicBezTo>
                    <a:pt x="955404" y="432896"/>
                    <a:pt x="1269492" y="1088422"/>
                    <a:pt x="1268122" y="1781014"/>
                  </a:cubicBezTo>
                  <a:lnTo>
                    <a:pt x="610271" y="1779713"/>
                  </a:lnTo>
                  <a:lnTo>
                    <a:pt x="611499" y="1741319"/>
                  </a:lnTo>
                  <a:cubicBezTo>
                    <a:pt x="609542" y="1634842"/>
                    <a:pt x="596776" y="1527024"/>
                    <a:pt x="572380" y="1419154"/>
                  </a:cubicBezTo>
                  <a:cubicBezTo>
                    <a:pt x="499191" y="1095542"/>
                    <a:pt x="331716" y="817407"/>
                    <a:pt x="104943" y="606556"/>
                  </a:cubicBezTo>
                  <a:lnTo>
                    <a:pt x="0" y="517998"/>
                  </a:lnTo>
                  <a:close/>
                </a:path>
              </a:pathLst>
            </a:custGeom>
          </p:spPr>
        </p:pic>
      </p:grpSp>
      <p:pic>
        <p:nvPicPr>
          <p:cNvPr id="15" name="Grafik 13">
            <a:extLst>
              <a:ext uri="{FF2B5EF4-FFF2-40B4-BE49-F238E27FC236}">
                <a16:creationId xmlns:a16="http://schemas.microsoft.com/office/drawing/2014/main" id="{B464201F-6382-1E51-484E-C39BC806EB15}"/>
              </a:ext>
            </a:extLst>
          </p:cNvPr>
          <p:cNvPicPr>
            <a:picLocks noChangeAspect="1"/>
          </p:cNvPicPr>
          <p:nvPr/>
        </p:nvPicPr>
        <p:blipFill>
          <a:blip r:embed="rId11">
            <a:extLst>
              <a:ext uri="{28A0092B-C50C-407E-A947-70E740481C1C}">
                <a14:useLocalDpi xmlns:a14="http://schemas.microsoft.com/office/drawing/2010/main" val="0"/>
              </a:ext>
              <a:ext uri="{837473B0-CC2E-450A-ABE3-18F120FF3D39}">
                <a1611:picAttrSrcUrl xmlns:a1611="http://schemas.microsoft.com/office/drawing/2016/11/main" r:id="rId12"/>
              </a:ext>
            </a:extLst>
          </a:blip>
          <a:stretch>
            <a:fillRect/>
          </a:stretch>
        </p:blipFill>
        <p:spPr>
          <a:xfrm rot="18446724">
            <a:off x="10935959" y="768670"/>
            <a:ext cx="5309023" cy="4100667"/>
          </a:xfrm>
          <a:prstGeom prst="rect">
            <a:avLst/>
          </a:prstGeom>
        </p:spPr>
      </p:pic>
      <p:sp>
        <p:nvSpPr>
          <p:cNvPr id="22" name="Freihandform: Form 34">
            <a:extLst>
              <a:ext uri="{FF2B5EF4-FFF2-40B4-BE49-F238E27FC236}">
                <a16:creationId xmlns:a16="http://schemas.microsoft.com/office/drawing/2014/main" id="{1CD9FCEE-7054-4DD6-165D-AA430ACB8749}"/>
              </a:ext>
            </a:extLst>
          </p:cNvPr>
          <p:cNvSpPr>
            <a:spLocks noChangeAspect="1"/>
          </p:cNvSpPr>
          <p:nvPr/>
        </p:nvSpPr>
        <p:spPr>
          <a:xfrm>
            <a:off x="-11671300" y="451822"/>
            <a:ext cx="15355609" cy="16515378"/>
          </a:xfrm>
          <a:custGeom>
            <a:avLst/>
            <a:gdLst>
              <a:gd name="connsiteX0" fmla="*/ 6017699 w 12035398"/>
              <a:gd name="connsiteY0" fmla="*/ 0 h 11991360"/>
              <a:gd name="connsiteX1" fmla="*/ 12035398 w 12035398"/>
              <a:gd name="connsiteY1" fmla="*/ 5995680 h 11991360"/>
              <a:gd name="connsiteX2" fmla="*/ 6017699 w 12035398"/>
              <a:gd name="connsiteY2" fmla="*/ 11991360 h 11991360"/>
              <a:gd name="connsiteX3" fmla="*/ 0 w 12035398"/>
              <a:gd name="connsiteY3" fmla="*/ 5995680 h 11991360"/>
              <a:gd name="connsiteX4" fmla="*/ 6017699 w 12035398"/>
              <a:gd name="connsiteY4" fmla="*/ 0 h 11991360"/>
              <a:gd name="connsiteX5" fmla="*/ 6017699 w 12035398"/>
              <a:gd name="connsiteY5" fmla="*/ 99704 h 11991360"/>
              <a:gd name="connsiteX6" fmla="*/ 97165 w 12035398"/>
              <a:gd name="connsiteY6" fmla="*/ 5998574 h 11991360"/>
              <a:gd name="connsiteX7" fmla="*/ 6017699 w 12035398"/>
              <a:gd name="connsiteY7" fmla="*/ 11897444 h 11991360"/>
              <a:gd name="connsiteX8" fmla="*/ 11938233 w 12035398"/>
              <a:gd name="connsiteY8" fmla="*/ 5998574 h 11991360"/>
              <a:gd name="connsiteX9" fmla="*/ 6017699 w 12035398"/>
              <a:gd name="connsiteY9" fmla="*/ 99704 h 11991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035398" h="11991360">
                <a:moveTo>
                  <a:pt x="6017699" y="0"/>
                </a:moveTo>
                <a:cubicBezTo>
                  <a:pt x="9341182" y="0"/>
                  <a:pt x="12035398" y="2684357"/>
                  <a:pt x="12035398" y="5995680"/>
                </a:cubicBezTo>
                <a:cubicBezTo>
                  <a:pt x="12035398" y="9307003"/>
                  <a:pt x="9341182" y="11991360"/>
                  <a:pt x="6017699" y="11991360"/>
                </a:cubicBezTo>
                <a:cubicBezTo>
                  <a:pt x="2694216" y="11991360"/>
                  <a:pt x="0" y="9307003"/>
                  <a:pt x="0" y="5995680"/>
                </a:cubicBezTo>
                <a:cubicBezTo>
                  <a:pt x="0" y="2684357"/>
                  <a:pt x="2694216" y="0"/>
                  <a:pt x="6017699" y="0"/>
                </a:cubicBezTo>
                <a:close/>
                <a:moveTo>
                  <a:pt x="6017699" y="99704"/>
                </a:moveTo>
                <a:cubicBezTo>
                  <a:pt x="2747878" y="99704"/>
                  <a:pt x="97165" y="2740718"/>
                  <a:pt x="97165" y="5998574"/>
                </a:cubicBezTo>
                <a:cubicBezTo>
                  <a:pt x="97165" y="9256430"/>
                  <a:pt x="2747878" y="11897444"/>
                  <a:pt x="6017699" y="11897444"/>
                </a:cubicBezTo>
                <a:cubicBezTo>
                  <a:pt x="9287520" y="11897444"/>
                  <a:pt x="11938233" y="9256430"/>
                  <a:pt x="11938233" y="5998574"/>
                </a:cubicBezTo>
                <a:cubicBezTo>
                  <a:pt x="11938233" y="2740718"/>
                  <a:pt x="9287520" y="99704"/>
                  <a:pt x="6017699" y="99704"/>
                </a:cubicBezTo>
                <a:close/>
              </a:path>
            </a:pathLst>
          </a:custGeom>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MX"/>
          </a:p>
        </p:txBody>
      </p:sp>
      <p:sp>
        <p:nvSpPr>
          <p:cNvPr id="23" name="Ellipse 36">
            <a:extLst>
              <a:ext uri="{FF2B5EF4-FFF2-40B4-BE49-F238E27FC236}">
                <a16:creationId xmlns:a16="http://schemas.microsoft.com/office/drawing/2014/main" id="{4528EDC7-9E42-81A0-0DC8-905C43E2D07B}"/>
              </a:ext>
            </a:extLst>
          </p:cNvPr>
          <p:cNvSpPr>
            <a:spLocks noChangeAspect="1"/>
          </p:cNvSpPr>
          <p:nvPr/>
        </p:nvSpPr>
        <p:spPr>
          <a:xfrm>
            <a:off x="109820" y="1767703"/>
            <a:ext cx="313200" cy="312062"/>
          </a:xfrm>
          <a:prstGeom prst="ellipse">
            <a:avLst/>
          </a:prstGeom>
          <a:solidFill>
            <a:srgbClr val="658EA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4" name="Ellipse 37">
            <a:extLst>
              <a:ext uri="{FF2B5EF4-FFF2-40B4-BE49-F238E27FC236}">
                <a16:creationId xmlns:a16="http://schemas.microsoft.com/office/drawing/2014/main" id="{611BBB4B-721B-0894-F60F-F168045ACDED}"/>
              </a:ext>
            </a:extLst>
          </p:cNvPr>
          <p:cNvSpPr>
            <a:spLocks noChangeAspect="1"/>
          </p:cNvSpPr>
          <p:nvPr/>
        </p:nvSpPr>
        <p:spPr>
          <a:xfrm>
            <a:off x="1252096" y="2819003"/>
            <a:ext cx="313200" cy="312062"/>
          </a:xfrm>
          <a:prstGeom prst="ellipse">
            <a:avLst/>
          </a:prstGeom>
          <a:solidFill>
            <a:srgbClr val="658EA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5" name="Ellipse 38">
            <a:extLst>
              <a:ext uri="{FF2B5EF4-FFF2-40B4-BE49-F238E27FC236}">
                <a16:creationId xmlns:a16="http://schemas.microsoft.com/office/drawing/2014/main" id="{E2DC9AB6-C2F0-A8D4-104F-FED431C63CE3}"/>
              </a:ext>
            </a:extLst>
          </p:cNvPr>
          <p:cNvSpPr>
            <a:spLocks noChangeAspect="1"/>
          </p:cNvSpPr>
          <p:nvPr/>
        </p:nvSpPr>
        <p:spPr>
          <a:xfrm>
            <a:off x="2139097" y="3930906"/>
            <a:ext cx="313200" cy="312062"/>
          </a:xfrm>
          <a:prstGeom prst="ellipse">
            <a:avLst/>
          </a:prstGeom>
          <a:solidFill>
            <a:srgbClr val="658EA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7" name="Rechteck: abgerundete Ecken 4">
            <a:extLst>
              <a:ext uri="{FF2B5EF4-FFF2-40B4-BE49-F238E27FC236}">
                <a16:creationId xmlns:a16="http://schemas.microsoft.com/office/drawing/2014/main" id="{81988187-3CBB-D605-B5D7-C101569AA1E3}"/>
              </a:ext>
            </a:extLst>
          </p:cNvPr>
          <p:cNvSpPr/>
          <p:nvPr/>
        </p:nvSpPr>
        <p:spPr>
          <a:xfrm>
            <a:off x="1035658" y="1390005"/>
            <a:ext cx="6000750" cy="914400"/>
          </a:xfrm>
          <a:prstGeom prst="roundRect">
            <a:avLst>
              <a:gd name="adj" fmla="val 50000"/>
            </a:avLst>
          </a:prstGeom>
          <a:solidFill>
            <a:srgbClr val="B5C7D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dirty="0" err="1">
                <a:solidFill>
                  <a:schemeClr val="bg1"/>
                </a:solidFill>
                <a:latin typeface="Montserrat" panose="00000500000000000000" pitchFamily="2" charset="0"/>
              </a:rPr>
              <a:t>Nur</a:t>
            </a:r>
            <a:r>
              <a:rPr lang="es-MX" dirty="0">
                <a:solidFill>
                  <a:schemeClr val="bg1"/>
                </a:solidFill>
                <a:latin typeface="Montserrat" panose="00000500000000000000" pitchFamily="2" charset="0"/>
              </a:rPr>
              <a:t> </a:t>
            </a:r>
            <a:r>
              <a:rPr lang="es-MX" dirty="0" err="1">
                <a:solidFill>
                  <a:schemeClr val="bg1"/>
                </a:solidFill>
                <a:latin typeface="Montserrat" panose="00000500000000000000" pitchFamily="2" charset="0"/>
              </a:rPr>
              <a:t>was</a:t>
            </a:r>
            <a:r>
              <a:rPr lang="es-MX" dirty="0">
                <a:solidFill>
                  <a:schemeClr val="bg1"/>
                </a:solidFill>
                <a:latin typeface="Montserrat" panose="00000500000000000000" pitchFamily="2" charset="0"/>
              </a:rPr>
              <a:t> </a:t>
            </a:r>
            <a:r>
              <a:rPr lang="es-MX" dirty="0" err="1">
                <a:solidFill>
                  <a:schemeClr val="bg1"/>
                </a:solidFill>
                <a:latin typeface="Montserrat" panose="00000500000000000000" pitchFamily="2" charset="0"/>
              </a:rPr>
              <a:t>nötig</a:t>
            </a:r>
            <a:r>
              <a:rPr lang="es-MX" dirty="0">
                <a:solidFill>
                  <a:schemeClr val="bg1"/>
                </a:solidFill>
                <a:latin typeface="Montserrat" panose="00000500000000000000" pitchFamily="2" charset="0"/>
              </a:rPr>
              <a:t> </a:t>
            </a:r>
            <a:r>
              <a:rPr lang="es-MX" dirty="0" err="1">
                <a:solidFill>
                  <a:schemeClr val="bg1"/>
                </a:solidFill>
                <a:latin typeface="Montserrat" panose="00000500000000000000" pitchFamily="2" charset="0"/>
              </a:rPr>
              <a:t>ist</a:t>
            </a:r>
            <a:r>
              <a:rPr lang="es-MX" dirty="0">
                <a:solidFill>
                  <a:schemeClr val="bg1"/>
                </a:solidFill>
                <a:latin typeface="Montserrat" panose="00000500000000000000" pitchFamily="2" charset="0"/>
              </a:rPr>
              <a:t> </a:t>
            </a:r>
            <a:r>
              <a:rPr lang="es-MX" dirty="0" err="1">
                <a:solidFill>
                  <a:schemeClr val="bg1"/>
                </a:solidFill>
                <a:latin typeface="Montserrat" panose="00000500000000000000" pitchFamily="2" charset="0"/>
              </a:rPr>
              <a:t>mit</a:t>
            </a:r>
            <a:r>
              <a:rPr lang="es-MX" dirty="0">
                <a:solidFill>
                  <a:schemeClr val="bg1"/>
                </a:solidFill>
                <a:latin typeface="Montserrat" panose="00000500000000000000" pitchFamily="2" charset="0"/>
              </a:rPr>
              <a:t> </a:t>
            </a:r>
            <a:r>
              <a:rPr lang="es-MX" dirty="0" err="1">
                <a:solidFill>
                  <a:schemeClr val="bg1"/>
                </a:solidFill>
                <a:latin typeface="Montserrat" panose="00000500000000000000" pitchFamily="2" charset="0"/>
              </a:rPr>
              <a:t>anderen</a:t>
            </a:r>
            <a:r>
              <a:rPr lang="es-MX" dirty="0">
                <a:solidFill>
                  <a:schemeClr val="bg1"/>
                </a:solidFill>
                <a:latin typeface="Montserrat" panose="00000500000000000000" pitchFamily="2" charset="0"/>
              </a:rPr>
              <a:t> </a:t>
            </a:r>
            <a:r>
              <a:rPr lang="es-MX" dirty="0" err="1">
                <a:solidFill>
                  <a:schemeClr val="bg1"/>
                </a:solidFill>
                <a:latin typeface="Montserrat" panose="00000500000000000000" pitchFamily="2" charset="0"/>
              </a:rPr>
              <a:t>teilen</a:t>
            </a:r>
            <a:endParaRPr lang="es-MX" dirty="0">
              <a:solidFill>
                <a:schemeClr val="bg1"/>
              </a:solidFill>
              <a:latin typeface="Montserrat" panose="00000500000000000000" pitchFamily="2" charset="0"/>
            </a:endParaRPr>
          </a:p>
        </p:txBody>
      </p:sp>
      <p:sp>
        <p:nvSpPr>
          <p:cNvPr id="28" name="Rechteck: abgerundete Ecken 5">
            <a:extLst>
              <a:ext uri="{FF2B5EF4-FFF2-40B4-BE49-F238E27FC236}">
                <a16:creationId xmlns:a16="http://schemas.microsoft.com/office/drawing/2014/main" id="{1EFAD8E8-72D6-A4E0-7590-69CCCA79AA14}"/>
              </a:ext>
            </a:extLst>
          </p:cNvPr>
          <p:cNvSpPr/>
          <p:nvPr/>
        </p:nvSpPr>
        <p:spPr>
          <a:xfrm>
            <a:off x="2037580" y="2477789"/>
            <a:ext cx="6000750" cy="914400"/>
          </a:xfrm>
          <a:prstGeom prst="roundRect">
            <a:avLst>
              <a:gd name="adj" fmla="val 50000"/>
            </a:avLst>
          </a:prstGeom>
          <a:solidFill>
            <a:srgbClr val="9DB3C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latin typeface="Montserrat" panose="02000505000000020004" pitchFamily="2" charset="0"/>
              </a:rPr>
              <a:t>Festplatten/USB-Sticks verschlüsseln</a:t>
            </a:r>
            <a:endParaRPr lang="de-DE" sz="1800" dirty="0">
              <a:latin typeface="Montserrat" panose="02000505000000020004" pitchFamily="2" charset="0"/>
            </a:endParaRPr>
          </a:p>
        </p:txBody>
      </p:sp>
      <p:sp>
        <p:nvSpPr>
          <p:cNvPr id="29" name="Rechteck: abgerundete Ecken 9">
            <a:extLst>
              <a:ext uri="{FF2B5EF4-FFF2-40B4-BE49-F238E27FC236}">
                <a16:creationId xmlns:a16="http://schemas.microsoft.com/office/drawing/2014/main" id="{39643E3B-BF4F-5A5D-1CC0-9ABA1076CA99}"/>
              </a:ext>
            </a:extLst>
          </p:cNvPr>
          <p:cNvSpPr/>
          <p:nvPr/>
        </p:nvSpPr>
        <p:spPr>
          <a:xfrm>
            <a:off x="2746514" y="3565573"/>
            <a:ext cx="6000750" cy="914400"/>
          </a:xfrm>
          <a:prstGeom prst="roundRect">
            <a:avLst>
              <a:gd name="adj" fmla="val 50000"/>
            </a:avLst>
          </a:prstGeom>
          <a:solidFill>
            <a:srgbClr val="88A2B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latin typeface="Montserrat" panose="02000505000000020004" pitchFamily="2" charset="0"/>
              </a:rPr>
              <a:t>Cloud-</a:t>
            </a:r>
            <a:r>
              <a:rPr lang="de-DE" dirty="0" err="1">
                <a:latin typeface="Montserrat" panose="02000505000000020004" pitchFamily="2" charset="0"/>
              </a:rPr>
              <a:t>Provder</a:t>
            </a:r>
            <a:r>
              <a:rPr lang="de-DE" dirty="0">
                <a:latin typeface="Montserrat" panose="02000505000000020004" pitchFamily="2" charset="0"/>
              </a:rPr>
              <a:t> prüfen, wie sie Daten verschlüsseln</a:t>
            </a:r>
            <a:endParaRPr lang="de-DE" sz="1800" dirty="0">
              <a:latin typeface="Montserrat" panose="02000505000000020004" pitchFamily="2" charset="0"/>
            </a:endParaRPr>
          </a:p>
        </p:txBody>
      </p:sp>
      <p:sp>
        <p:nvSpPr>
          <p:cNvPr id="3" name="Textfeld 1">
            <a:extLst>
              <a:ext uri="{FF2B5EF4-FFF2-40B4-BE49-F238E27FC236}">
                <a16:creationId xmlns:a16="http://schemas.microsoft.com/office/drawing/2014/main" id="{7AD94A1C-D2A1-803B-520F-30A6142D6999}"/>
              </a:ext>
            </a:extLst>
          </p:cNvPr>
          <p:cNvSpPr txBox="1"/>
          <p:nvPr/>
        </p:nvSpPr>
        <p:spPr>
          <a:xfrm>
            <a:off x="-1773219" y="-20268"/>
            <a:ext cx="6534150" cy="553998"/>
          </a:xfrm>
          <a:prstGeom prst="rect">
            <a:avLst/>
          </a:prstGeom>
          <a:noFill/>
        </p:spPr>
        <p:txBody>
          <a:bodyPr wrap="square" rtlCol="0">
            <a:spAutoFit/>
          </a:bodyPr>
          <a:lstStyle/>
          <a:p>
            <a:pPr algn="ctr"/>
            <a:r>
              <a:rPr lang="de-DE" sz="3000" dirty="0">
                <a:latin typeface="Arial Black" panose="020B0A04020102020204" pitchFamily="34" charset="0"/>
              </a:rPr>
              <a:t>Datenschutz</a:t>
            </a:r>
            <a:endParaRPr lang="es-MX" sz="3000" dirty="0">
              <a:latin typeface="Arial Black" panose="020B0A04020102020204" pitchFamily="34" charset="0"/>
            </a:endParaRPr>
          </a:p>
        </p:txBody>
      </p:sp>
      <p:sp>
        <p:nvSpPr>
          <p:cNvPr id="16" name="Inhaltsplatzhalter 15">
            <a:extLst>
              <a:ext uri="{FF2B5EF4-FFF2-40B4-BE49-F238E27FC236}">
                <a16:creationId xmlns:a16="http://schemas.microsoft.com/office/drawing/2014/main" id="{81476A40-011A-5F7F-1650-ACE80895CACD}"/>
              </a:ext>
            </a:extLst>
          </p:cNvPr>
          <p:cNvSpPr>
            <a:spLocks noGrp="1"/>
          </p:cNvSpPr>
          <p:nvPr>
            <p:ph idx="4294967295"/>
          </p:nvPr>
        </p:nvSpPr>
        <p:spPr>
          <a:xfrm>
            <a:off x="220362" y="1327648"/>
            <a:ext cx="11362038" cy="4658286"/>
          </a:xfrm>
          <a:prstGeom prst="rect">
            <a:avLst/>
          </a:prstGeom>
        </p:spPr>
        <p:txBody>
          <a:bodyPr/>
          <a:lstStyle/>
          <a:p>
            <a:endParaRPr lang="de-DE"/>
          </a:p>
        </p:txBody>
      </p:sp>
      <p:sp>
        <p:nvSpPr>
          <p:cNvPr id="17" name="Textplatzhalter 16">
            <a:extLst>
              <a:ext uri="{FF2B5EF4-FFF2-40B4-BE49-F238E27FC236}">
                <a16:creationId xmlns:a16="http://schemas.microsoft.com/office/drawing/2014/main" id="{24BC9580-BC55-5A25-E31B-D90C3DEEC5F8}"/>
              </a:ext>
            </a:extLst>
          </p:cNvPr>
          <p:cNvSpPr>
            <a:spLocks noGrp="1"/>
          </p:cNvSpPr>
          <p:nvPr>
            <p:ph type="body" sz="quarter" idx="13"/>
          </p:nvPr>
        </p:nvSpPr>
        <p:spPr/>
        <p:txBody>
          <a:bodyPr/>
          <a:lstStyle/>
          <a:p>
            <a:endParaRPr lang="de-DE" dirty="0"/>
          </a:p>
        </p:txBody>
      </p:sp>
    </p:spTree>
    <p:extLst>
      <p:ext uri="{BB962C8B-B14F-4D97-AF65-F5344CB8AC3E}">
        <p14:creationId xmlns:p14="http://schemas.microsoft.com/office/powerpoint/2010/main" val="41074469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EC71D9D2-8795-6C7F-B407-C295DDF0F187}"/>
              </a:ext>
            </a:extLst>
          </p:cNvPr>
          <p:cNvSpPr txBox="1"/>
          <p:nvPr/>
        </p:nvSpPr>
        <p:spPr>
          <a:xfrm>
            <a:off x="3371851" y="554056"/>
            <a:ext cx="6534150" cy="707886"/>
          </a:xfrm>
          <a:prstGeom prst="rect">
            <a:avLst/>
          </a:prstGeom>
          <a:noFill/>
        </p:spPr>
        <p:txBody>
          <a:bodyPr wrap="square" rtlCol="0">
            <a:spAutoFit/>
          </a:bodyPr>
          <a:lstStyle/>
          <a:p>
            <a:pPr algn="ctr"/>
            <a:r>
              <a:rPr lang="de-DE" sz="4000" dirty="0">
                <a:latin typeface="Arial Black" panose="020B0A04020102020204" pitchFamily="34" charset="0"/>
              </a:rPr>
              <a:t>Backups</a:t>
            </a:r>
            <a:endParaRPr lang="es-MX" sz="4000" dirty="0">
              <a:latin typeface="Arial Black" panose="020B0A04020102020204" pitchFamily="34" charset="0"/>
            </a:endParaRPr>
          </a:p>
        </p:txBody>
      </p:sp>
      <p:grpSp>
        <p:nvGrpSpPr>
          <p:cNvPr id="5" name="Grupo 4">
            <a:extLst>
              <a:ext uri="{FF2B5EF4-FFF2-40B4-BE49-F238E27FC236}">
                <a16:creationId xmlns:a16="http://schemas.microsoft.com/office/drawing/2014/main" id="{7CC15386-9652-B420-D2E9-B029B455298B}"/>
              </a:ext>
            </a:extLst>
          </p:cNvPr>
          <p:cNvGrpSpPr>
            <a:grpSpLocks noChangeAspect="1"/>
          </p:cNvGrpSpPr>
          <p:nvPr/>
        </p:nvGrpSpPr>
        <p:grpSpPr>
          <a:xfrm rot="3126037">
            <a:off x="-4458813" y="3773374"/>
            <a:ext cx="6552000" cy="6282659"/>
            <a:chOff x="3539661" y="977748"/>
            <a:chExt cx="5112678" cy="4902505"/>
          </a:xfrm>
        </p:grpSpPr>
        <p:pic>
          <p:nvPicPr>
            <p:cNvPr id="6" name="Imagen 5">
              <a:extLst>
                <a:ext uri="{FF2B5EF4-FFF2-40B4-BE49-F238E27FC236}">
                  <a16:creationId xmlns:a16="http://schemas.microsoft.com/office/drawing/2014/main" id="{670680EE-6564-2912-1A68-E4BC3FE3AE1A}"/>
                </a:ext>
              </a:extLst>
            </p:cNvPr>
            <p:cNvPicPr>
              <a:picLocks noChangeAspect="1"/>
            </p:cNvPicPr>
            <p:nvPr/>
          </p:nvPicPr>
          <p:blipFill>
            <a:blip r:embed="rId3">
              <a:extLst>
                <a:ext uri="{28A0092B-C50C-407E-A947-70E740481C1C}">
                  <a14:useLocalDpi xmlns:a14="http://schemas.microsoft.com/office/drawing/2010/main" val="0"/>
                </a:ext>
              </a:extLst>
            </a:blip>
            <a:srcRect l="41649" r="3741"/>
            <a:stretch>
              <a:fillRect/>
            </a:stretch>
          </p:blipFill>
          <p:spPr>
            <a:xfrm>
              <a:off x="7030610" y="1677742"/>
              <a:ext cx="1273830" cy="1751258"/>
            </a:xfrm>
            <a:custGeom>
              <a:avLst/>
              <a:gdLst>
                <a:gd name="connsiteX0" fmla="*/ 401477 w 1273830"/>
                <a:gd name="connsiteY0" fmla="*/ 0 h 1751258"/>
                <a:gd name="connsiteX1" fmla="*/ 427231 w 1273830"/>
                <a:gd name="connsiteY1" fmla="*/ 0 h 1751258"/>
                <a:gd name="connsiteX2" fmla="*/ 604944 w 1273830"/>
                <a:gd name="connsiteY2" fmla="*/ 157995 h 1751258"/>
                <a:gd name="connsiteX3" fmla="*/ 1259132 w 1273830"/>
                <a:gd name="connsiteY3" fmla="*/ 1505660 h 1751258"/>
                <a:gd name="connsiteX4" fmla="*/ 1273830 w 1273830"/>
                <a:gd name="connsiteY4" fmla="*/ 1751258 h 1751258"/>
                <a:gd name="connsiteX5" fmla="*/ 617072 w 1273830"/>
                <a:gd name="connsiteY5" fmla="*/ 1751258 h 1751258"/>
                <a:gd name="connsiteX6" fmla="*/ 617728 w 1273830"/>
                <a:gd name="connsiteY6" fmla="*/ 1726860 h 1751258"/>
                <a:gd name="connsiteX7" fmla="*/ 576967 w 1273830"/>
                <a:gd name="connsiteY7" fmla="*/ 1404898 h 1751258"/>
                <a:gd name="connsiteX8" fmla="*/ 105393 w 1273830"/>
                <a:gd name="connsiteY8" fmla="*/ 594694 h 1751258"/>
                <a:gd name="connsiteX9" fmla="*/ 0 w 1273830"/>
                <a:gd name="connsiteY9" fmla="*/ 506673 h 175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3830" h="1751258">
                  <a:moveTo>
                    <a:pt x="401477" y="0"/>
                  </a:moveTo>
                  <a:lnTo>
                    <a:pt x="427231" y="0"/>
                  </a:lnTo>
                  <a:lnTo>
                    <a:pt x="604944" y="157995"/>
                  </a:lnTo>
                  <a:cubicBezTo>
                    <a:pt x="968753" y="520386"/>
                    <a:pt x="1199452" y="995638"/>
                    <a:pt x="1259132" y="1505660"/>
                  </a:cubicBezTo>
                  <a:lnTo>
                    <a:pt x="1273830" y="1751258"/>
                  </a:lnTo>
                  <a:lnTo>
                    <a:pt x="617072" y="1751258"/>
                  </a:lnTo>
                  <a:lnTo>
                    <a:pt x="617728" y="1726860"/>
                  </a:lnTo>
                  <a:cubicBezTo>
                    <a:pt x="615228" y="1620394"/>
                    <a:pt x="601913" y="1512643"/>
                    <a:pt x="576967" y="1404898"/>
                  </a:cubicBezTo>
                  <a:cubicBezTo>
                    <a:pt x="502129" y="1081664"/>
                    <a:pt x="333238" y="804386"/>
                    <a:pt x="105393" y="594694"/>
                  </a:cubicBezTo>
                  <a:lnTo>
                    <a:pt x="0" y="506673"/>
                  </a:lnTo>
                  <a:close/>
                </a:path>
              </a:pathLst>
            </a:custGeom>
          </p:spPr>
        </p:pic>
        <p:pic>
          <p:nvPicPr>
            <p:cNvPr id="9" name="Imagen 8">
              <a:extLst>
                <a:ext uri="{FF2B5EF4-FFF2-40B4-BE49-F238E27FC236}">
                  <a16:creationId xmlns:a16="http://schemas.microsoft.com/office/drawing/2014/main" id="{767CB3E2-82FB-2198-69FF-1C29CB02311F}"/>
                </a:ext>
              </a:extLst>
            </p:cNvPr>
            <p:cNvPicPr>
              <a:picLocks noChangeAspect="1"/>
            </p:cNvPicPr>
            <p:nvPr/>
          </p:nvPicPr>
          <p:blipFill>
            <a:blip r:embed="rId4">
              <a:extLst>
                <a:ext uri="{28A0092B-C50C-407E-A947-70E740481C1C}">
                  <a14:useLocalDpi xmlns:a14="http://schemas.microsoft.com/office/drawing/2010/main" val="0"/>
                </a:ext>
              </a:extLst>
            </a:blip>
            <a:srcRect l="14293" t="14259" r="16800" b="21459"/>
            <a:stretch>
              <a:fillRect/>
            </a:stretch>
          </p:blipFill>
          <p:spPr>
            <a:xfrm rot="15378051">
              <a:off x="4151860" y="1178185"/>
              <a:ext cx="1273364" cy="1781813"/>
            </a:xfrm>
            <a:custGeom>
              <a:avLst/>
              <a:gdLst>
                <a:gd name="connsiteX0" fmla="*/ 421665 w 1273364"/>
                <a:gd name="connsiteY0" fmla="*/ 0 h 1781813"/>
                <a:gd name="connsiteX1" fmla="*/ 1273355 w 1273364"/>
                <a:gd name="connsiteY1" fmla="*/ 1781813 h 1781813"/>
                <a:gd name="connsiteX2" fmla="*/ 609766 w 1273364"/>
                <a:gd name="connsiteY2" fmla="*/ 1779880 h 1781813"/>
                <a:gd name="connsiteX3" fmla="*/ 610263 w 1273364"/>
                <a:gd name="connsiteY3" fmla="*/ 1762584 h 1781813"/>
                <a:gd name="connsiteX4" fmla="*/ 0 w 1273364"/>
                <a:gd name="connsiteY4" fmla="*/ 525603 h 17818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3364" h="1781813">
                  <a:moveTo>
                    <a:pt x="421665" y="0"/>
                  </a:moveTo>
                  <a:cubicBezTo>
                    <a:pt x="961897" y="433401"/>
                    <a:pt x="1275374" y="1089221"/>
                    <a:pt x="1273355" y="1781813"/>
                  </a:cubicBezTo>
                  <a:lnTo>
                    <a:pt x="609766" y="1779880"/>
                  </a:lnTo>
                  <a:lnTo>
                    <a:pt x="610263" y="1762584"/>
                  </a:lnTo>
                  <a:cubicBezTo>
                    <a:pt x="601293" y="1298934"/>
                    <a:pt x="392556" y="840532"/>
                    <a:pt x="0" y="525603"/>
                  </a:cubicBezTo>
                  <a:close/>
                </a:path>
              </a:pathLst>
            </a:custGeom>
          </p:spPr>
        </p:pic>
        <p:pic>
          <p:nvPicPr>
            <p:cNvPr id="10" name="Imagen 9">
              <a:extLst>
                <a:ext uri="{FF2B5EF4-FFF2-40B4-BE49-F238E27FC236}">
                  <a16:creationId xmlns:a16="http://schemas.microsoft.com/office/drawing/2014/main" id="{35F8A9D1-D734-E220-ABE3-85081CB20A38}"/>
                </a:ext>
              </a:extLst>
            </p:cNvPr>
            <p:cNvPicPr>
              <a:picLocks noChangeAspect="1"/>
            </p:cNvPicPr>
            <p:nvPr/>
          </p:nvPicPr>
          <p:blipFill>
            <a:blip r:embed="rId5">
              <a:extLst>
                <a:ext uri="{28A0092B-C50C-407E-A947-70E740481C1C}">
                  <a14:useLocalDpi xmlns:a14="http://schemas.microsoft.com/office/drawing/2010/main" val="0"/>
                </a:ext>
              </a:extLst>
            </a:blip>
            <a:srcRect l="16441" t="27" r="30365" b="43931"/>
            <a:stretch>
              <a:fillRect/>
            </a:stretch>
          </p:blipFill>
          <p:spPr>
            <a:xfrm rot="12295098">
              <a:off x="3539661" y="2673187"/>
              <a:ext cx="1267965" cy="1781128"/>
            </a:xfrm>
            <a:custGeom>
              <a:avLst/>
              <a:gdLst>
                <a:gd name="connsiteX0" fmla="*/ 414837 w 1267965"/>
                <a:gd name="connsiteY0" fmla="*/ 0 h 1781128"/>
                <a:gd name="connsiteX1" fmla="*/ 1267960 w 1267965"/>
                <a:gd name="connsiteY1" fmla="*/ 1781128 h 1781128"/>
                <a:gd name="connsiteX2" fmla="*/ 594121 w 1267965"/>
                <a:gd name="connsiteY2" fmla="*/ 1779706 h 1781128"/>
                <a:gd name="connsiteX3" fmla="*/ 13780 w 1267965"/>
                <a:gd name="connsiteY3" fmla="*/ 528409 h 1781128"/>
                <a:gd name="connsiteX4" fmla="*/ 0 w 1267965"/>
                <a:gd name="connsiteY4" fmla="*/ 517943 h 1781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7965" h="1781128">
                  <a:moveTo>
                    <a:pt x="414837" y="0"/>
                  </a:moveTo>
                  <a:cubicBezTo>
                    <a:pt x="955417" y="432967"/>
                    <a:pt x="1269421" y="1088534"/>
                    <a:pt x="1267960" y="1781128"/>
                  </a:cubicBezTo>
                  <a:lnTo>
                    <a:pt x="594121" y="1779706"/>
                  </a:lnTo>
                  <a:cubicBezTo>
                    <a:pt x="595183" y="1276438"/>
                    <a:pt x="369193" y="826292"/>
                    <a:pt x="13780" y="528409"/>
                  </a:cubicBezTo>
                  <a:lnTo>
                    <a:pt x="0" y="517943"/>
                  </a:lnTo>
                  <a:close/>
                </a:path>
              </a:pathLst>
            </a:custGeom>
          </p:spPr>
        </p:pic>
        <p:pic>
          <p:nvPicPr>
            <p:cNvPr id="11" name="Imagen 10">
              <a:extLst>
                <a:ext uri="{FF2B5EF4-FFF2-40B4-BE49-F238E27FC236}">
                  <a16:creationId xmlns:a16="http://schemas.microsoft.com/office/drawing/2014/main" id="{C8E77EBB-38E7-0850-3F4C-876B492D0F95}"/>
                </a:ext>
              </a:extLst>
            </p:cNvPr>
            <p:cNvPicPr>
              <a:picLocks noChangeAspect="1"/>
            </p:cNvPicPr>
            <p:nvPr/>
          </p:nvPicPr>
          <p:blipFill>
            <a:blip r:embed="rId6">
              <a:extLst>
                <a:ext uri="{28A0092B-C50C-407E-A947-70E740481C1C}">
                  <a14:useLocalDpi xmlns:a14="http://schemas.microsoft.com/office/drawing/2010/main" val="0"/>
                </a:ext>
              </a:extLst>
            </a:blip>
            <a:srcRect l="14815" t="25588" r="6107" b="24373"/>
            <a:stretch>
              <a:fillRect/>
            </a:stretch>
          </p:blipFill>
          <p:spPr>
            <a:xfrm rot="12845660">
              <a:off x="3906885" y="4462820"/>
              <a:ext cx="1970551" cy="872840"/>
            </a:xfrm>
            <a:custGeom>
              <a:avLst/>
              <a:gdLst>
                <a:gd name="connsiteX0" fmla="*/ 0 w 1970551"/>
                <a:gd name="connsiteY0" fmla="*/ 164418 h 872840"/>
                <a:gd name="connsiteX1" fmla="*/ 1970551 w 1970551"/>
                <a:gd name="connsiteY1" fmla="*/ 295370 h 872840"/>
                <a:gd name="connsiteX2" fmla="*/ 1643619 w 1970551"/>
                <a:gd name="connsiteY2" fmla="*/ 872840 h 872840"/>
                <a:gd name="connsiteX3" fmla="*/ 1522422 w 1970551"/>
                <a:gd name="connsiteY3" fmla="*/ 808287 h 872840"/>
                <a:gd name="connsiteX4" fmla="*/ 594348 w 1970551"/>
                <a:gd name="connsiteY4" fmla="*/ 676033 h 872840"/>
                <a:gd name="connsiteX5" fmla="*/ 280692 w 1970551"/>
                <a:gd name="connsiteY5" fmla="*/ 759349 h 872840"/>
                <a:gd name="connsiteX6" fmla="*/ 245501 w 1970551"/>
                <a:gd name="connsiteY6" fmla="*/ 774745 h 872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70551" h="872840">
                  <a:moveTo>
                    <a:pt x="0" y="164418"/>
                  </a:moveTo>
                  <a:cubicBezTo>
                    <a:pt x="642558" y="-94048"/>
                    <a:pt x="1367845" y="-45849"/>
                    <a:pt x="1970551" y="295370"/>
                  </a:cubicBezTo>
                  <a:lnTo>
                    <a:pt x="1643619" y="872840"/>
                  </a:lnTo>
                  <a:lnTo>
                    <a:pt x="1522422" y="808287"/>
                  </a:lnTo>
                  <a:cubicBezTo>
                    <a:pt x="1242436" y="676028"/>
                    <a:pt x="921998" y="623815"/>
                    <a:pt x="594348" y="676033"/>
                  </a:cubicBezTo>
                  <a:cubicBezTo>
                    <a:pt x="485131" y="693439"/>
                    <a:pt x="380282" y="721625"/>
                    <a:pt x="280692" y="759349"/>
                  </a:cubicBezTo>
                  <a:lnTo>
                    <a:pt x="245501" y="774745"/>
                  </a:lnTo>
                  <a:close/>
                </a:path>
              </a:pathLst>
            </a:custGeom>
          </p:spPr>
        </p:pic>
        <p:pic>
          <p:nvPicPr>
            <p:cNvPr id="12" name="Imagen 11">
              <a:extLst>
                <a:ext uri="{FF2B5EF4-FFF2-40B4-BE49-F238E27FC236}">
                  <a16:creationId xmlns:a16="http://schemas.microsoft.com/office/drawing/2014/main" id="{CECD2435-6B3D-49AE-9E02-AD8F1FB5A836}"/>
                </a:ext>
              </a:extLst>
            </p:cNvPr>
            <p:cNvPicPr>
              <a:picLocks noChangeAspect="1"/>
            </p:cNvPicPr>
            <p:nvPr/>
          </p:nvPicPr>
          <p:blipFill>
            <a:blip r:embed="rId7">
              <a:extLst>
                <a:ext uri="{28A0092B-C50C-407E-A947-70E740481C1C}">
                  <a14:useLocalDpi xmlns:a14="http://schemas.microsoft.com/office/drawing/2010/main" val="0"/>
                </a:ext>
              </a:extLst>
            </a:blip>
            <a:srcRect l="29757" t="493" r="30904" b="1689"/>
            <a:stretch>
              <a:fillRect/>
            </a:stretch>
          </p:blipFill>
          <p:spPr>
            <a:xfrm rot="6136372">
              <a:off x="5920654" y="4351821"/>
              <a:ext cx="1277856" cy="1779007"/>
            </a:xfrm>
            <a:custGeom>
              <a:avLst/>
              <a:gdLst>
                <a:gd name="connsiteX0" fmla="*/ 418159 w 1277856"/>
                <a:gd name="connsiteY0" fmla="*/ 0 h 1779007"/>
                <a:gd name="connsiteX1" fmla="*/ 1277856 w 1277856"/>
                <a:gd name="connsiteY1" fmla="*/ 1777964 h 1779007"/>
                <a:gd name="connsiteX2" fmla="*/ 620004 w 1277856"/>
                <a:gd name="connsiteY2" fmla="*/ 1779007 h 1779007"/>
                <a:gd name="connsiteX3" fmla="*/ 616209 w 1277856"/>
                <a:gd name="connsiteY3" fmla="*/ 1658847 h 1779007"/>
                <a:gd name="connsiteX4" fmla="*/ 66393 w 1277856"/>
                <a:gd name="connsiteY4" fmla="*/ 578381 h 1779007"/>
                <a:gd name="connsiteX5" fmla="*/ 0 w 1277856"/>
                <a:gd name="connsiteY5" fmla="*/ 526062 h 177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77856" h="1779007">
                  <a:moveTo>
                    <a:pt x="418159" y="0"/>
                  </a:moveTo>
                  <a:cubicBezTo>
                    <a:pt x="960335" y="430967"/>
                    <a:pt x="1276758" y="1085370"/>
                    <a:pt x="1277856" y="1777964"/>
                  </a:cubicBezTo>
                  <a:lnTo>
                    <a:pt x="620004" y="1779007"/>
                  </a:lnTo>
                  <a:lnTo>
                    <a:pt x="616209" y="1658847"/>
                  </a:lnTo>
                  <a:cubicBezTo>
                    <a:pt x="581786" y="1239568"/>
                    <a:pt x="380986" y="851956"/>
                    <a:pt x="66393" y="578381"/>
                  </a:cubicBezTo>
                  <a:lnTo>
                    <a:pt x="0" y="526062"/>
                  </a:lnTo>
                  <a:close/>
                </a:path>
              </a:pathLst>
            </a:custGeom>
          </p:spPr>
        </p:pic>
        <p:pic>
          <p:nvPicPr>
            <p:cNvPr id="13" name="Imagen 12">
              <a:extLst>
                <a:ext uri="{FF2B5EF4-FFF2-40B4-BE49-F238E27FC236}">
                  <a16:creationId xmlns:a16="http://schemas.microsoft.com/office/drawing/2014/main" id="{6F5687CC-F6E4-717A-7149-43A0F6ADAD1C}"/>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rcRect l="37901" t="2169" r="23725" b="372"/>
            <a:stretch>
              <a:fillRect/>
            </a:stretch>
          </p:blipFill>
          <p:spPr>
            <a:xfrm rot="2987903">
              <a:off x="7128138" y="3260183"/>
              <a:ext cx="1255077" cy="1793324"/>
            </a:xfrm>
            <a:custGeom>
              <a:avLst/>
              <a:gdLst>
                <a:gd name="connsiteX0" fmla="*/ 427704 w 1255077"/>
                <a:gd name="connsiteY0" fmla="*/ 0 h 1793324"/>
                <a:gd name="connsiteX1" fmla="*/ 1254761 w 1255077"/>
                <a:gd name="connsiteY1" fmla="*/ 1793324 h 1793324"/>
                <a:gd name="connsiteX2" fmla="*/ 582843 w 1255077"/>
                <a:gd name="connsiteY2" fmla="*/ 1782122 h 1793324"/>
                <a:gd name="connsiteX3" fmla="*/ 583743 w 1255077"/>
                <a:gd name="connsiteY3" fmla="*/ 1709798 h 1793324"/>
                <a:gd name="connsiteX4" fmla="*/ 433974 w 1255077"/>
                <a:gd name="connsiteY4" fmla="*/ 1084462 h 1793324"/>
                <a:gd name="connsiteX5" fmla="*/ 55564 w 1255077"/>
                <a:gd name="connsiteY5" fmla="*/ 564575 h 1793324"/>
                <a:gd name="connsiteX6" fmla="*/ 0 w 1255077"/>
                <a:gd name="connsiteY6" fmla="*/ 518332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5077" h="1793324">
                  <a:moveTo>
                    <a:pt x="427704" y="0"/>
                  </a:moveTo>
                  <a:cubicBezTo>
                    <a:pt x="961897" y="440792"/>
                    <a:pt x="1266305" y="1100845"/>
                    <a:pt x="1254761" y="1793324"/>
                  </a:cubicBezTo>
                  <a:lnTo>
                    <a:pt x="582843" y="1782122"/>
                  </a:lnTo>
                  <a:lnTo>
                    <a:pt x="583743" y="1709798"/>
                  </a:lnTo>
                  <a:cubicBezTo>
                    <a:pt x="576187" y="1499849"/>
                    <a:pt x="527651" y="1287576"/>
                    <a:pt x="433974" y="1084462"/>
                  </a:cubicBezTo>
                  <a:cubicBezTo>
                    <a:pt x="340297" y="881347"/>
                    <a:pt x="210349" y="706622"/>
                    <a:pt x="55564" y="564575"/>
                  </a:cubicBezTo>
                  <a:lnTo>
                    <a:pt x="0" y="518332"/>
                  </a:lnTo>
                  <a:close/>
                </a:path>
              </a:pathLst>
            </a:custGeom>
          </p:spPr>
        </p:pic>
        <p:pic>
          <p:nvPicPr>
            <p:cNvPr id="14" name="Imagen 13">
              <a:extLst>
                <a:ext uri="{FF2B5EF4-FFF2-40B4-BE49-F238E27FC236}">
                  <a16:creationId xmlns:a16="http://schemas.microsoft.com/office/drawing/2014/main" id="{1202E67F-5386-918C-4C77-EB3754E59DB9}"/>
                </a:ext>
              </a:extLst>
            </p:cNvPr>
            <p:cNvPicPr>
              <a:picLocks noChangeAspect="1"/>
            </p:cNvPicPr>
            <p:nvPr/>
          </p:nvPicPr>
          <p:blipFill>
            <a:blip r:embed="rId10">
              <a:extLst>
                <a:ext uri="{28A0092B-C50C-407E-A947-70E740481C1C}">
                  <a14:useLocalDpi xmlns:a14="http://schemas.microsoft.com/office/drawing/2010/main" val="0"/>
                </a:ext>
              </a:extLst>
            </a:blip>
            <a:srcRect l="59626" t="4305" r="156" b="1556"/>
            <a:stretch>
              <a:fillRect/>
            </a:stretch>
          </p:blipFill>
          <p:spPr>
            <a:xfrm rot="18466978">
              <a:off x="5707421" y="721304"/>
              <a:ext cx="1268126" cy="1781014"/>
            </a:xfrm>
            <a:custGeom>
              <a:avLst/>
              <a:gdLst>
                <a:gd name="connsiteX0" fmla="*/ 414768 w 1268126"/>
                <a:gd name="connsiteY0" fmla="*/ 0 h 1781014"/>
                <a:gd name="connsiteX1" fmla="*/ 1268122 w 1268126"/>
                <a:gd name="connsiteY1" fmla="*/ 1781014 h 1781014"/>
                <a:gd name="connsiteX2" fmla="*/ 610271 w 1268126"/>
                <a:gd name="connsiteY2" fmla="*/ 1779713 h 1781014"/>
                <a:gd name="connsiteX3" fmla="*/ 611499 w 1268126"/>
                <a:gd name="connsiteY3" fmla="*/ 1741319 h 1781014"/>
                <a:gd name="connsiteX4" fmla="*/ 572380 w 1268126"/>
                <a:gd name="connsiteY4" fmla="*/ 1419154 h 1781014"/>
                <a:gd name="connsiteX5" fmla="*/ 104943 w 1268126"/>
                <a:gd name="connsiteY5" fmla="*/ 606556 h 1781014"/>
                <a:gd name="connsiteX6" fmla="*/ 0 w 1268126"/>
                <a:gd name="connsiteY6" fmla="*/ 517998 h 1781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8126" h="1781014">
                  <a:moveTo>
                    <a:pt x="414768" y="0"/>
                  </a:moveTo>
                  <a:cubicBezTo>
                    <a:pt x="955404" y="432896"/>
                    <a:pt x="1269492" y="1088422"/>
                    <a:pt x="1268122" y="1781014"/>
                  </a:cubicBezTo>
                  <a:lnTo>
                    <a:pt x="610271" y="1779713"/>
                  </a:lnTo>
                  <a:lnTo>
                    <a:pt x="611499" y="1741319"/>
                  </a:lnTo>
                  <a:cubicBezTo>
                    <a:pt x="609542" y="1634842"/>
                    <a:pt x="596776" y="1527024"/>
                    <a:pt x="572380" y="1419154"/>
                  </a:cubicBezTo>
                  <a:cubicBezTo>
                    <a:pt x="499191" y="1095542"/>
                    <a:pt x="331716" y="817407"/>
                    <a:pt x="104943" y="606556"/>
                  </a:cubicBezTo>
                  <a:lnTo>
                    <a:pt x="0" y="517998"/>
                  </a:lnTo>
                  <a:close/>
                </a:path>
              </a:pathLst>
            </a:custGeom>
          </p:spPr>
        </p:pic>
      </p:grpSp>
      <p:pic>
        <p:nvPicPr>
          <p:cNvPr id="15" name="Grafik 13">
            <a:extLst>
              <a:ext uri="{FF2B5EF4-FFF2-40B4-BE49-F238E27FC236}">
                <a16:creationId xmlns:a16="http://schemas.microsoft.com/office/drawing/2014/main" id="{8505903A-7002-678A-8DD8-D281925FCAB0}"/>
              </a:ext>
            </a:extLst>
          </p:cNvPr>
          <p:cNvPicPr>
            <a:picLocks noChangeAspect="1"/>
          </p:cNvPicPr>
          <p:nvPr/>
        </p:nvPicPr>
        <p:blipFill>
          <a:blip r:embed="rId11">
            <a:extLst>
              <a:ext uri="{28A0092B-C50C-407E-A947-70E740481C1C}">
                <a14:useLocalDpi xmlns:a14="http://schemas.microsoft.com/office/drawing/2010/main" val="0"/>
              </a:ext>
              <a:ext uri="{837473B0-CC2E-450A-ABE3-18F120FF3D39}">
                <a1611:picAttrSrcUrl xmlns:a1611="http://schemas.microsoft.com/office/drawing/2016/11/main" r:id="rId12"/>
              </a:ext>
            </a:extLst>
          </a:blip>
          <a:stretch>
            <a:fillRect/>
          </a:stretch>
        </p:blipFill>
        <p:spPr>
          <a:xfrm rot="18446724">
            <a:off x="10935959" y="768670"/>
            <a:ext cx="5309023" cy="4100667"/>
          </a:xfrm>
          <a:prstGeom prst="rect">
            <a:avLst/>
          </a:prstGeom>
        </p:spPr>
      </p:pic>
      <p:sp>
        <p:nvSpPr>
          <p:cNvPr id="16" name="Inhaltsplatzhalter 15">
            <a:extLst>
              <a:ext uri="{FF2B5EF4-FFF2-40B4-BE49-F238E27FC236}">
                <a16:creationId xmlns:a16="http://schemas.microsoft.com/office/drawing/2014/main" id="{7C924CDD-A75C-EA81-9EC0-24C839842572}"/>
              </a:ext>
            </a:extLst>
          </p:cNvPr>
          <p:cNvSpPr>
            <a:spLocks noGrp="1"/>
          </p:cNvSpPr>
          <p:nvPr>
            <p:ph idx="4294967295"/>
          </p:nvPr>
        </p:nvSpPr>
        <p:spPr>
          <a:xfrm>
            <a:off x="220362" y="1327648"/>
            <a:ext cx="11362038" cy="4658286"/>
          </a:xfrm>
          <a:prstGeom prst="rect">
            <a:avLst/>
          </a:prstGeom>
        </p:spPr>
        <p:txBody>
          <a:bodyPr/>
          <a:lstStyle/>
          <a:p>
            <a:endParaRPr lang="de-DE"/>
          </a:p>
        </p:txBody>
      </p:sp>
      <p:sp>
        <p:nvSpPr>
          <p:cNvPr id="17" name="Textplatzhalter 16">
            <a:extLst>
              <a:ext uri="{FF2B5EF4-FFF2-40B4-BE49-F238E27FC236}">
                <a16:creationId xmlns:a16="http://schemas.microsoft.com/office/drawing/2014/main" id="{FC6694C5-D23D-E330-B7B4-3355382D48AC}"/>
              </a:ext>
            </a:extLst>
          </p:cNvPr>
          <p:cNvSpPr>
            <a:spLocks noGrp="1"/>
          </p:cNvSpPr>
          <p:nvPr>
            <p:ph type="body" sz="quarter" idx="13"/>
          </p:nvPr>
        </p:nvSpPr>
        <p:spPr/>
        <p:txBody>
          <a:bodyPr/>
          <a:lstStyle/>
          <a:p>
            <a:endParaRPr lang="de-DE"/>
          </a:p>
        </p:txBody>
      </p:sp>
    </p:spTree>
    <p:extLst>
      <p:ext uri="{BB962C8B-B14F-4D97-AF65-F5344CB8AC3E}">
        <p14:creationId xmlns:p14="http://schemas.microsoft.com/office/powerpoint/2010/main" val="378452047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767708-1580-84C8-2AD1-9A7C5819803D}"/>
            </a:ext>
          </a:extLst>
        </p:cNvPr>
        <p:cNvGrpSpPr/>
        <p:nvPr/>
      </p:nvGrpSpPr>
      <p:grpSpPr>
        <a:xfrm>
          <a:off x="0" y="0"/>
          <a:ext cx="0" cy="0"/>
          <a:chOff x="0" y="0"/>
          <a:chExt cx="0" cy="0"/>
        </a:xfrm>
      </p:grpSpPr>
      <p:sp>
        <p:nvSpPr>
          <p:cNvPr id="2" name="Textfeld 1">
            <a:extLst>
              <a:ext uri="{FF2B5EF4-FFF2-40B4-BE49-F238E27FC236}">
                <a16:creationId xmlns:a16="http://schemas.microsoft.com/office/drawing/2014/main" id="{D1071351-AD88-918C-262E-7EF199342CDA}"/>
              </a:ext>
            </a:extLst>
          </p:cNvPr>
          <p:cNvSpPr txBox="1"/>
          <p:nvPr/>
        </p:nvSpPr>
        <p:spPr>
          <a:xfrm>
            <a:off x="-2198768" y="12187"/>
            <a:ext cx="6534150" cy="553998"/>
          </a:xfrm>
          <a:prstGeom prst="rect">
            <a:avLst/>
          </a:prstGeom>
          <a:noFill/>
        </p:spPr>
        <p:txBody>
          <a:bodyPr wrap="square" rtlCol="0">
            <a:spAutoFit/>
          </a:bodyPr>
          <a:lstStyle/>
          <a:p>
            <a:pPr algn="ctr"/>
            <a:r>
              <a:rPr lang="de-DE" sz="3000" dirty="0">
                <a:latin typeface="Arial Black" panose="020B0A04020102020204" pitchFamily="34" charset="0"/>
              </a:rPr>
              <a:t>Backups</a:t>
            </a:r>
            <a:endParaRPr lang="es-MX" sz="3000" dirty="0">
              <a:latin typeface="Arial Black" panose="020B0A04020102020204" pitchFamily="34" charset="0"/>
            </a:endParaRPr>
          </a:p>
        </p:txBody>
      </p:sp>
      <p:grpSp>
        <p:nvGrpSpPr>
          <p:cNvPr id="5" name="Grupo 4">
            <a:extLst>
              <a:ext uri="{FF2B5EF4-FFF2-40B4-BE49-F238E27FC236}">
                <a16:creationId xmlns:a16="http://schemas.microsoft.com/office/drawing/2014/main" id="{08FB2E10-6D01-CCC7-4100-4117A77770FC}"/>
              </a:ext>
            </a:extLst>
          </p:cNvPr>
          <p:cNvGrpSpPr>
            <a:grpSpLocks noChangeAspect="1"/>
          </p:cNvGrpSpPr>
          <p:nvPr/>
        </p:nvGrpSpPr>
        <p:grpSpPr>
          <a:xfrm rot="3126037">
            <a:off x="-4458813" y="3773374"/>
            <a:ext cx="6552000" cy="6282659"/>
            <a:chOff x="3539661" y="977748"/>
            <a:chExt cx="5112678" cy="4902505"/>
          </a:xfrm>
        </p:grpSpPr>
        <p:pic>
          <p:nvPicPr>
            <p:cNvPr id="6" name="Imagen 5">
              <a:extLst>
                <a:ext uri="{FF2B5EF4-FFF2-40B4-BE49-F238E27FC236}">
                  <a16:creationId xmlns:a16="http://schemas.microsoft.com/office/drawing/2014/main" id="{2B00FBD5-5E5D-2653-51D4-357D5BBA1541}"/>
                </a:ext>
              </a:extLst>
            </p:cNvPr>
            <p:cNvPicPr>
              <a:picLocks noChangeAspect="1"/>
            </p:cNvPicPr>
            <p:nvPr/>
          </p:nvPicPr>
          <p:blipFill>
            <a:blip r:embed="rId3">
              <a:extLst>
                <a:ext uri="{28A0092B-C50C-407E-A947-70E740481C1C}">
                  <a14:useLocalDpi xmlns:a14="http://schemas.microsoft.com/office/drawing/2010/main" val="0"/>
                </a:ext>
              </a:extLst>
            </a:blip>
            <a:srcRect l="41649" r="3741"/>
            <a:stretch>
              <a:fillRect/>
            </a:stretch>
          </p:blipFill>
          <p:spPr>
            <a:xfrm>
              <a:off x="7030610" y="1677742"/>
              <a:ext cx="1273830" cy="1751258"/>
            </a:xfrm>
            <a:custGeom>
              <a:avLst/>
              <a:gdLst>
                <a:gd name="connsiteX0" fmla="*/ 401477 w 1273830"/>
                <a:gd name="connsiteY0" fmla="*/ 0 h 1751258"/>
                <a:gd name="connsiteX1" fmla="*/ 427231 w 1273830"/>
                <a:gd name="connsiteY1" fmla="*/ 0 h 1751258"/>
                <a:gd name="connsiteX2" fmla="*/ 604944 w 1273830"/>
                <a:gd name="connsiteY2" fmla="*/ 157995 h 1751258"/>
                <a:gd name="connsiteX3" fmla="*/ 1259132 w 1273830"/>
                <a:gd name="connsiteY3" fmla="*/ 1505660 h 1751258"/>
                <a:gd name="connsiteX4" fmla="*/ 1273830 w 1273830"/>
                <a:gd name="connsiteY4" fmla="*/ 1751258 h 1751258"/>
                <a:gd name="connsiteX5" fmla="*/ 617072 w 1273830"/>
                <a:gd name="connsiteY5" fmla="*/ 1751258 h 1751258"/>
                <a:gd name="connsiteX6" fmla="*/ 617728 w 1273830"/>
                <a:gd name="connsiteY6" fmla="*/ 1726860 h 1751258"/>
                <a:gd name="connsiteX7" fmla="*/ 576967 w 1273830"/>
                <a:gd name="connsiteY7" fmla="*/ 1404898 h 1751258"/>
                <a:gd name="connsiteX8" fmla="*/ 105393 w 1273830"/>
                <a:gd name="connsiteY8" fmla="*/ 594694 h 1751258"/>
                <a:gd name="connsiteX9" fmla="*/ 0 w 1273830"/>
                <a:gd name="connsiteY9" fmla="*/ 506673 h 175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3830" h="1751258">
                  <a:moveTo>
                    <a:pt x="401477" y="0"/>
                  </a:moveTo>
                  <a:lnTo>
                    <a:pt x="427231" y="0"/>
                  </a:lnTo>
                  <a:lnTo>
                    <a:pt x="604944" y="157995"/>
                  </a:lnTo>
                  <a:cubicBezTo>
                    <a:pt x="968753" y="520386"/>
                    <a:pt x="1199452" y="995638"/>
                    <a:pt x="1259132" y="1505660"/>
                  </a:cubicBezTo>
                  <a:lnTo>
                    <a:pt x="1273830" y="1751258"/>
                  </a:lnTo>
                  <a:lnTo>
                    <a:pt x="617072" y="1751258"/>
                  </a:lnTo>
                  <a:lnTo>
                    <a:pt x="617728" y="1726860"/>
                  </a:lnTo>
                  <a:cubicBezTo>
                    <a:pt x="615228" y="1620394"/>
                    <a:pt x="601913" y="1512643"/>
                    <a:pt x="576967" y="1404898"/>
                  </a:cubicBezTo>
                  <a:cubicBezTo>
                    <a:pt x="502129" y="1081664"/>
                    <a:pt x="333238" y="804386"/>
                    <a:pt x="105393" y="594694"/>
                  </a:cubicBezTo>
                  <a:lnTo>
                    <a:pt x="0" y="506673"/>
                  </a:lnTo>
                  <a:close/>
                </a:path>
              </a:pathLst>
            </a:custGeom>
          </p:spPr>
        </p:pic>
        <p:pic>
          <p:nvPicPr>
            <p:cNvPr id="9" name="Imagen 8">
              <a:extLst>
                <a:ext uri="{FF2B5EF4-FFF2-40B4-BE49-F238E27FC236}">
                  <a16:creationId xmlns:a16="http://schemas.microsoft.com/office/drawing/2014/main" id="{510D07A6-31E9-37AC-6900-45842459CE9B}"/>
                </a:ext>
              </a:extLst>
            </p:cNvPr>
            <p:cNvPicPr>
              <a:picLocks noChangeAspect="1"/>
            </p:cNvPicPr>
            <p:nvPr/>
          </p:nvPicPr>
          <p:blipFill>
            <a:blip r:embed="rId4">
              <a:extLst>
                <a:ext uri="{28A0092B-C50C-407E-A947-70E740481C1C}">
                  <a14:useLocalDpi xmlns:a14="http://schemas.microsoft.com/office/drawing/2010/main" val="0"/>
                </a:ext>
              </a:extLst>
            </a:blip>
            <a:srcRect l="14293" t="14259" r="16800" b="21459"/>
            <a:stretch>
              <a:fillRect/>
            </a:stretch>
          </p:blipFill>
          <p:spPr>
            <a:xfrm rot="15378051">
              <a:off x="4151860" y="1178185"/>
              <a:ext cx="1273364" cy="1781813"/>
            </a:xfrm>
            <a:custGeom>
              <a:avLst/>
              <a:gdLst>
                <a:gd name="connsiteX0" fmla="*/ 421665 w 1273364"/>
                <a:gd name="connsiteY0" fmla="*/ 0 h 1781813"/>
                <a:gd name="connsiteX1" fmla="*/ 1273355 w 1273364"/>
                <a:gd name="connsiteY1" fmla="*/ 1781813 h 1781813"/>
                <a:gd name="connsiteX2" fmla="*/ 609766 w 1273364"/>
                <a:gd name="connsiteY2" fmla="*/ 1779880 h 1781813"/>
                <a:gd name="connsiteX3" fmla="*/ 610263 w 1273364"/>
                <a:gd name="connsiteY3" fmla="*/ 1762584 h 1781813"/>
                <a:gd name="connsiteX4" fmla="*/ 0 w 1273364"/>
                <a:gd name="connsiteY4" fmla="*/ 525603 h 17818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3364" h="1781813">
                  <a:moveTo>
                    <a:pt x="421665" y="0"/>
                  </a:moveTo>
                  <a:cubicBezTo>
                    <a:pt x="961897" y="433401"/>
                    <a:pt x="1275374" y="1089221"/>
                    <a:pt x="1273355" y="1781813"/>
                  </a:cubicBezTo>
                  <a:lnTo>
                    <a:pt x="609766" y="1779880"/>
                  </a:lnTo>
                  <a:lnTo>
                    <a:pt x="610263" y="1762584"/>
                  </a:lnTo>
                  <a:cubicBezTo>
                    <a:pt x="601293" y="1298934"/>
                    <a:pt x="392556" y="840532"/>
                    <a:pt x="0" y="525603"/>
                  </a:cubicBezTo>
                  <a:close/>
                </a:path>
              </a:pathLst>
            </a:custGeom>
          </p:spPr>
        </p:pic>
        <p:pic>
          <p:nvPicPr>
            <p:cNvPr id="10" name="Imagen 9">
              <a:extLst>
                <a:ext uri="{FF2B5EF4-FFF2-40B4-BE49-F238E27FC236}">
                  <a16:creationId xmlns:a16="http://schemas.microsoft.com/office/drawing/2014/main" id="{B29B1A86-D73F-262D-BD10-EB0DD1E4A573}"/>
                </a:ext>
              </a:extLst>
            </p:cNvPr>
            <p:cNvPicPr>
              <a:picLocks noChangeAspect="1"/>
            </p:cNvPicPr>
            <p:nvPr/>
          </p:nvPicPr>
          <p:blipFill>
            <a:blip r:embed="rId5">
              <a:extLst>
                <a:ext uri="{28A0092B-C50C-407E-A947-70E740481C1C}">
                  <a14:useLocalDpi xmlns:a14="http://schemas.microsoft.com/office/drawing/2010/main" val="0"/>
                </a:ext>
              </a:extLst>
            </a:blip>
            <a:srcRect l="16441" t="27" r="30365" b="43931"/>
            <a:stretch>
              <a:fillRect/>
            </a:stretch>
          </p:blipFill>
          <p:spPr>
            <a:xfrm rot="12295098">
              <a:off x="3539661" y="2673187"/>
              <a:ext cx="1267965" cy="1781128"/>
            </a:xfrm>
            <a:custGeom>
              <a:avLst/>
              <a:gdLst>
                <a:gd name="connsiteX0" fmla="*/ 414837 w 1267965"/>
                <a:gd name="connsiteY0" fmla="*/ 0 h 1781128"/>
                <a:gd name="connsiteX1" fmla="*/ 1267960 w 1267965"/>
                <a:gd name="connsiteY1" fmla="*/ 1781128 h 1781128"/>
                <a:gd name="connsiteX2" fmla="*/ 594121 w 1267965"/>
                <a:gd name="connsiteY2" fmla="*/ 1779706 h 1781128"/>
                <a:gd name="connsiteX3" fmla="*/ 13780 w 1267965"/>
                <a:gd name="connsiteY3" fmla="*/ 528409 h 1781128"/>
                <a:gd name="connsiteX4" fmla="*/ 0 w 1267965"/>
                <a:gd name="connsiteY4" fmla="*/ 517943 h 1781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7965" h="1781128">
                  <a:moveTo>
                    <a:pt x="414837" y="0"/>
                  </a:moveTo>
                  <a:cubicBezTo>
                    <a:pt x="955417" y="432967"/>
                    <a:pt x="1269421" y="1088534"/>
                    <a:pt x="1267960" y="1781128"/>
                  </a:cubicBezTo>
                  <a:lnTo>
                    <a:pt x="594121" y="1779706"/>
                  </a:lnTo>
                  <a:cubicBezTo>
                    <a:pt x="595183" y="1276438"/>
                    <a:pt x="369193" y="826292"/>
                    <a:pt x="13780" y="528409"/>
                  </a:cubicBezTo>
                  <a:lnTo>
                    <a:pt x="0" y="517943"/>
                  </a:lnTo>
                  <a:close/>
                </a:path>
              </a:pathLst>
            </a:custGeom>
          </p:spPr>
        </p:pic>
        <p:pic>
          <p:nvPicPr>
            <p:cNvPr id="11" name="Imagen 10">
              <a:extLst>
                <a:ext uri="{FF2B5EF4-FFF2-40B4-BE49-F238E27FC236}">
                  <a16:creationId xmlns:a16="http://schemas.microsoft.com/office/drawing/2014/main" id="{7DBA35E4-76F5-10EE-7728-961025D93C5B}"/>
                </a:ext>
              </a:extLst>
            </p:cNvPr>
            <p:cNvPicPr>
              <a:picLocks noChangeAspect="1"/>
            </p:cNvPicPr>
            <p:nvPr/>
          </p:nvPicPr>
          <p:blipFill>
            <a:blip r:embed="rId6">
              <a:extLst>
                <a:ext uri="{28A0092B-C50C-407E-A947-70E740481C1C}">
                  <a14:useLocalDpi xmlns:a14="http://schemas.microsoft.com/office/drawing/2010/main" val="0"/>
                </a:ext>
              </a:extLst>
            </a:blip>
            <a:srcRect l="14815" t="25588" r="6107" b="24373"/>
            <a:stretch>
              <a:fillRect/>
            </a:stretch>
          </p:blipFill>
          <p:spPr>
            <a:xfrm rot="12845660">
              <a:off x="3906885" y="4462820"/>
              <a:ext cx="1970551" cy="872840"/>
            </a:xfrm>
            <a:custGeom>
              <a:avLst/>
              <a:gdLst>
                <a:gd name="connsiteX0" fmla="*/ 0 w 1970551"/>
                <a:gd name="connsiteY0" fmla="*/ 164418 h 872840"/>
                <a:gd name="connsiteX1" fmla="*/ 1970551 w 1970551"/>
                <a:gd name="connsiteY1" fmla="*/ 295370 h 872840"/>
                <a:gd name="connsiteX2" fmla="*/ 1643619 w 1970551"/>
                <a:gd name="connsiteY2" fmla="*/ 872840 h 872840"/>
                <a:gd name="connsiteX3" fmla="*/ 1522422 w 1970551"/>
                <a:gd name="connsiteY3" fmla="*/ 808287 h 872840"/>
                <a:gd name="connsiteX4" fmla="*/ 594348 w 1970551"/>
                <a:gd name="connsiteY4" fmla="*/ 676033 h 872840"/>
                <a:gd name="connsiteX5" fmla="*/ 280692 w 1970551"/>
                <a:gd name="connsiteY5" fmla="*/ 759349 h 872840"/>
                <a:gd name="connsiteX6" fmla="*/ 245501 w 1970551"/>
                <a:gd name="connsiteY6" fmla="*/ 774745 h 872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70551" h="872840">
                  <a:moveTo>
                    <a:pt x="0" y="164418"/>
                  </a:moveTo>
                  <a:cubicBezTo>
                    <a:pt x="642558" y="-94048"/>
                    <a:pt x="1367845" y="-45849"/>
                    <a:pt x="1970551" y="295370"/>
                  </a:cubicBezTo>
                  <a:lnTo>
                    <a:pt x="1643619" y="872840"/>
                  </a:lnTo>
                  <a:lnTo>
                    <a:pt x="1522422" y="808287"/>
                  </a:lnTo>
                  <a:cubicBezTo>
                    <a:pt x="1242436" y="676028"/>
                    <a:pt x="921998" y="623815"/>
                    <a:pt x="594348" y="676033"/>
                  </a:cubicBezTo>
                  <a:cubicBezTo>
                    <a:pt x="485131" y="693439"/>
                    <a:pt x="380282" y="721625"/>
                    <a:pt x="280692" y="759349"/>
                  </a:cubicBezTo>
                  <a:lnTo>
                    <a:pt x="245501" y="774745"/>
                  </a:lnTo>
                  <a:close/>
                </a:path>
              </a:pathLst>
            </a:custGeom>
          </p:spPr>
        </p:pic>
        <p:pic>
          <p:nvPicPr>
            <p:cNvPr id="12" name="Imagen 11">
              <a:extLst>
                <a:ext uri="{FF2B5EF4-FFF2-40B4-BE49-F238E27FC236}">
                  <a16:creationId xmlns:a16="http://schemas.microsoft.com/office/drawing/2014/main" id="{AE10D168-AE81-8F53-6599-04A2B914A160}"/>
                </a:ext>
              </a:extLst>
            </p:cNvPr>
            <p:cNvPicPr>
              <a:picLocks noChangeAspect="1"/>
            </p:cNvPicPr>
            <p:nvPr/>
          </p:nvPicPr>
          <p:blipFill>
            <a:blip r:embed="rId7">
              <a:extLst>
                <a:ext uri="{28A0092B-C50C-407E-A947-70E740481C1C}">
                  <a14:useLocalDpi xmlns:a14="http://schemas.microsoft.com/office/drawing/2010/main" val="0"/>
                </a:ext>
              </a:extLst>
            </a:blip>
            <a:srcRect l="29757" t="493" r="30904" b="1689"/>
            <a:stretch>
              <a:fillRect/>
            </a:stretch>
          </p:blipFill>
          <p:spPr>
            <a:xfrm rot="6136372">
              <a:off x="5920654" y="4351821"/>
              <a:ext cx="1277856" cy="1779007"/>
            </a:xfrm>
            <a:custGeom>
              <a:avLst/>
              <a:gdLst>
                <a:gd name="connsiteX0" fmla="*/ 418159 w 1277856"/>
                <a:gd name="connsiteY0" fmla="*/ 0 h 1779007"/>
                <a:gd name="connsiteX1" fmla="*/ 1277856 w 1277856"/>
                <a:gd name="connsiteY1" fmla="*/ 1777964 h 1779007"/>
                <a:gd name="connsiteX2" fmla="*/ 620004 w 1277856"/>
                <a:gd name="connsiteY2" fmla="*/ 1779007 h 1779007"/>
                <a:gd name="connsiteX3" fmla="*/ 616209 w 1277856"/>
                <a:gd name="connsiteY3" fmla="*/ 1658847 h 1779007"/>
                <a:gd name="connsiteX4" fmla="*/ 66393 w 1277856"/>
                <a:gd name="connsiteY4" fmla="*/ 578381 h 1779007"/>
                <a:gd name="connsiteX5" fmla="*/ 0 w 1277856"/>
                <a:gd name="connsiteY5" fmla="*/ 526062 h 177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77856" h="1779007">
                  <a:moveTo>
                    <a:pt x="418159" y="0"/>
                  </a:moveTo>
                  <a:cubicBezTo>
                    <a:pt x="960335" y="430967"/>
                    <a:pt x="1276758" y="1085370"/>
                    <a:pt x="1277856" y="1777964"/>
                  </a:cubicBezTo>
                  <a:lnTo>
                    <a:pt x="620004" y="1779007"/>
                  </a:lnTo>
                  <a:lnTo>
                    <a:pt x="616209" y="1658847"/>
                  </a:lnTo>
                  <a:cubicBezTo>
                    <a:pt x="581786" y="1239568"/>
                    <a:pt x="380986" y="851956"/>
                    <a:pt x="66393" y="578381"/>
                  </a:cubicBezTo>
                  <a:lnTo>
                    <a:pt x="0" y="526062"/>
                  </a:lnTo>
                  <a:close/>
                </a:path>
              </a:pathLst>
            </a:custGeom>
          </p:spPr>
        </p:pic>
        <p:pic>
          <p:nvPicPr>
            <p:cNvPr id="13" name="Imagen 12">
              <a:extLst>
                <a:ext uri="{FF2B5EF4-FFF2-40B4-BE49-F238E27FC236}">
                  <a16:creationId xmlns:a16="http://schemas.microsoft.com/office/drawing/2014/main" id="{B66597DE-EB15-7557-7C22-4DAE3E779ABE}"/>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rcRect l="37901" t="2169" r="23725" b="372"/>
            <a:stretch>
              <a:fillRect/>
            </a:stretch>
          </p:blipFill>
          <p:spPr>
            <a:xfrm rot="2987903">
              <a:off x="7128138" y="3260183"/>
              <a:ext cx="1255077" cy="1793324"/>
            </a:xfrm>
            <a:custGeom>
              <a:avLst/>
              <a:gdLst>
                <a:gd name="connsiteX0" fmla="*/ 427704 w 1255077"/>
                <a:gd name="connsiteY0" fmla="*/ 0 h 1793324"/>
                <a:gd name="connsiteX1" fmla="*/ 1254761 w 1255077"/>
                <a:gd name="connsiteY1" fmla="*/ 1793324 h 1793324"/>
                <a:gd name="connsiteX2" fmla="*/ 582843 w 1255077"/>
                <a:gd name="connsiteY2" fmla="*/ 1782122 h 1793324"/>
                <a:gd name="connsiteX3" fmla="*/ 583743 w 1255077"/>
                <a:gd name="connsiteY3" fmla="*/ 1709798 h 1793324"/>
                <a:gd name="connsiteX4" fmla="*/ 433974 w 1255077"/>
                <a:gd name="connsiteY4" fmla="*/ 1084462 h 1793324"/>
                <a:gd name="connsiteX5" fmla="*/ 55564 w 1255077"/>
                <a:gd name="connsiteY5" fmla="*/ 564575 h 1793324"/>
                <a:gd name="connsiteX6" fmla="*/ 0 w 1255077"/>
                <a:gd name="connsiteY6" fmla="*/ 518332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5077" h="1793324">
                  <a:moveTo>
                    <a:pt x="427704" y="0"/>
                  </a:moveTo>
                  <a:cubicBezTo>
                    <a:pt x="961897" y="440792"/>
                    <a:pt x="1266305" y="1100845"/>
                    <a:pt x="1254761" y="1793324"/>
                  </a:cubicBezTo>
                  <a:lnTo>
                    <a:pt x="582843" y="1782122"/>
                  </a:lnTo>
                  <a:lnTo>
                    <a:pt x="583743" y="1709798"/>
                  </a:lnTo>
                  <a:cubicBezTo>
                    <a:pt x="576187" y="1499849"/>
                    <a:pt x="527651" y="1287576"/>
                    <a:pt x="433974" y="1084462"/>
                  </a:cubicBezTo>
                  <a:cubicBezTo>
                    <a:pt x="340297" y="881347"/>
                    <a:pt x="210349" y="706622"/>
                    <a:pt x="55564" y="564575"/>
                  </a:cubicBezTo>
                  <a:lnTo>
                    <a:pt x="0" y="518332"/>
                  </a:lnTo>
                  <a:close/>
                </a:path>
              </a:pathLst>
            </a:custGeom>
          </p:spPr>
        </p:pic>
        <p:pic>
          <p:nvPicPr>
            <p:cNvPr id="14" name="Imagen 13">
              <a:extLst>
                <a:ext uri="{FF2B5EF4-FFF2-40B4-BE49-F238E27FC236}">
                  <a16:creationId xmlns:a16="http://schemas.microsoft.com/office/drawing/2014/main" id="{A054A9BF-328B-3687-CFEC-B5F36B53027D}"/>
                </a:ext>
              </a:extLst>
            </p:cNvPr>
            <p:cNvPicPr>
              <a:picLocks noChangeAspect="1"/>
            </p:cNvPicPr>
            <p:nvPr/>
          </p:nvPicPr>
          <p:blipFill>
            <a:blip r:embed="rId10">
              <a:extLst>
                <a:ext uri="{28A0092B-C50C-407E-A947-70E740481C1C}">
                  <a14:useLocalDpi xmlns:a14="http://schemas.microsoft.com/office/drawing/2010/main" val="0"/>
                </a:ext>
              </a:extLst>
            </a:blip>
            <a:srcRect l="59626" t="4305" r="156" b="1556"/>
            <a:stretch>
              <a:fillRect/>
            </a:stretch>
          </p:blipFill>
          <p:spPr>
            <a:xfrm rot="18466978">
              <a:off x="5707421" y="721304"/>
              <a:ext cx="1268126" cy="1781014"/>
            </a:xfrm>
            <a:custGeom>
              <a:avLst/>
              <a:gdLst>
                <a:gd name="connsiteX0" fmla="*/ 414768 w 1268126"/>
                <a:gd name="connsiteY0" fmla="*/ 0 h 1781014"/>
                <a:gd name="connsiteX1" fmla="*/ 1268122 w 1268126"/>
                <a:gd name="connsiteY1" fmla="*/ 1781014 h 1781014"/>
                <a:gd name="connsiteX2" fmla="*/ 610271 w 1268126"/>
                <a:gd name="connsiteY2" fmla="*/ 1779713 h 1781014"/>
                <a:gd name="connsiteX3" fmla="*/ 611499 w 1268126"/>
                <a:gd name="connsiteY3" fmla="*/ 1741319 h 1781014"/>
                <a:gd name="connsiteX4" fmla="*/ 572380 w 1268126"/>
                <a:gd name="connsiteY4" fmla="*/ 1419154 h 1781014"/>
                <a:gd name="connsiteX5" fmla="*/ 104943 w 1268126"/>
                <a:gd name="connsiteY5" fmla="*/ 606556 h 1781014"/>
                <a:gd name="connsiteX6" fmla="*/ 0 w 1268126"/>
                <a:gd name="connsiteY6" fmla="*/ 517998 h 1781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8126" h="1781014">
                  <a:moveTo>
                    <a:pt x="414768" y="0"/>
                  </a:moveTo>
                  <a:cubicBezTo>
                    <a:pt x="955404" y="432896"/>
                    <a:pt x="1269492" y="1088422"/>
                    <a:pt x="1268122" y="1781014"/>
                  </a:cubicBezTo>
                  <a:lnTo>
                    <a:pt x="610271" y="1779713"/>
                  </a:lnTo>
                  <a:lnTo>
                    <a:pt x="611499" y="1741319"/>
                  </a:lnTo>
                  <a:cubicBezTo>
                    <a:pt x="609542" y="1634842"/>
                    <a:pt x="596776" y="1527024"/>
                    <a:pt x="572380" y="1419154"/>
                  </a:cubicBezTo>
                  <a:cubicBezTo>
                    <a:pt x="499191" y="1095542"/>
                    <a:pt x="331716" y="817407"/>
                    <a:pt x="104943" y="606556"/>
                  </a:cubicBezTo>
                  <a:lnTo>
                    <a:pt x="0" y="517998"/>
                  </a:lnTo>
                  <a:close/>
                </a:path>
              </a:pathLst>
            </a:custGeom>
          </p:spPr>
        </p:pic>
      </p:grpSp>
      <p:pic>
        <p:nvPicPr>
          <p:cNvPr id="15" name="Grafik 13">
            <a:extLst>
              <a:ext uri="{FF2B5EF4-FFF2-40B4-BE49-F238E27FC236}">
                <a16:creationId xmlns:a16="http://schemas.microsoft.com/office/drawing/2014/main" id="{F03295D7-0BCE-099B-3FAD-332AD090A850}"/>
              </a:ext>
            </a:extLst>
          </p:cNvPr>
          <p:cNvPicPr>
            <a:picLocks noChangeAspect="1"/>
          </p:cNvPicPr>
          <p:nvPr/>
        </p:nvPicPr>
        <p:blipFill>
          <a:blip r:embed="rId11">
            <a:extLst>
              <a:ext uri="{28A0092B-C50C-407E-A947-70E740481C1C}">
                <a14:useLocalDpi xmlns:a14="http://schemas.microsoft.com/office/drawing/2010/main" val="0"/>
              </a:ext>
              <a:ext uri="{837473B0-CC2E-450A-ABE3-18F120FF3D39}">
                <a1611:picAttrSrcUrl xmlns:a1611="http://schemas.microsoft.com/office/drawing/2016/11/main" r:id="rId12"/>
              </a:ext>
            </a:extLst>
          </a:blip>
          <a:stretch>
            <a:fillRect/>
          </a:stretch>
        </p:blipFill>
        <p:spPr>
          <a:xfrm rot="18446724">
            <a:off x="10935959" y="768670"/>
            <a:ext cx="5309023" cy="4100667"/>
          </a:xfrm>
          <a:prstGeom prst="rect">
            <a:avLst/>
          </a:prstGeom>
        </p:spPr>
      </p:pic>
      <p:sp>
        <p:nvSpPr>
          <p:cNvPr id="22" name="Freihandform: Form 34">
            <a:extLst>
              <a:ext uri="{FF2B5EF4-FFF2-40B4-BE49-F238E27FC236}">
                <a16:creationId xmlns:a16="http://schemas.microsoft.com/office/drawing/2014/main" id="{65C23591-C143-39C6-ECAE-BEE6019D5A79}"/>
              </a:ext>
            </a:extLst>
          </p:cNvPr>
          <p:cNvSpPr>
            <a:spLocks noChangeAspect="1"/>
          </p:cNvSpPr>
          <p:nvPr/>
        </p:nvSpPr>
        <p:spPr>
          <a:xfrm>
            <a:off x="-11671300" y="451822"/>
            <a:ext cx="15355609" cy="16515378"/>
          </a:xfrm>
          <a:custGeom>
            <a:avLst/>
            <a:gdLst>
              <a:gd name="connsiteX0" fmla="*/ 6017699 w 12035398"/>
              <a:gd name="connsiteY0" fmla="*/ 0 h 11991360"/>
              <a:gd name="connsiteX1" fmla="*/ 12035398 w 12035398"/>
              <a:gd name="connsiteY1" fmla="*/ 5995680 h 11991360"/>
              <a:gd name="connsiteX2" fmla="*/ 6017699 w 12035398"/>
              <a:gd name="connsiteY2" fmla="*/ 11991360 h 11991360"/>
              <a:gd name="connsiteX3" fmla="*/ 0 w 12035398"/>
              <a:gd name="connsiteY3" fmla="*/ 5995680 h 11991360"/>
              <a:gd name="connsiteX4" fmla="*/ 6017699 w 12035398"/>
              <a:gd name="connsiteY4" fmla="*/ 0 h 11991360"/>
              <a:gd name="connsiteX5" fmla="*/ 6017699 w 12035398"/>
              <a:gd name="connsiteY5" fmla="*/ 99704 h 11991360"/>
              <a:gd name="connsiteX6" fmla="*/ 97165 w 12035398"/>
              <a:gd name="connsiteY6" fmla="*/ 5998574 h 11991360"/>
              <a:gd name="connsiteX7" fmla="*/ 6017699 w 12035398"/>
              <a:gd name="connsiteY7" fmla="*/ 11897444 h 11991360"/>
              <a:gd name="connsiteX8" fmla="*/ 11938233 w 12035398"/>
              <a:gd name="connsiteY8" fmla="*/ 5998574 h 11991360"/>
              <a:gd name="connsiteX9" fmla="*/ 6017699 w 12035398"/>
              <a:gd name="connsiteY9" fmla="*/ 99704 h 11991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035398" h="11991360">
                <a:moveTo>
                  <a:pt x="6017699" y="0"/>
                </a:moveTo>
                <a:cubicBezTo>
                  <a:pt x="9341182" y="0"/>
                  <a:pt x="12035398" y="2684357"/>
                  <a:pt x="12035398" y="5995680"/>
                </a:cubicBezTo>
                <a:cubicBezTo>
                  <a:pt x="12035398" y="9307003"/>
                  <a:pt x="9341182" y="11991360"/>
                  <a:pt x="6017699" y="11991360"/>
                </a:cubicBezTo>
                <a:cubicBezTo>
                  <a:pt x="2694216" y="11991360"/>
                  <a:pt x="0" y="9307003"/>
                  <a:pt x="0" y="5995680"/>
                </a:cubicBezTo>
                <a:cubicBezTo>
                  <a:pt x="0" y="2684357"/>
                  <a:pt x="2694216" y="0"/>
                  <a:pt x="6017699" y="0"/>
                </a:cubicBezTo>
                <a:close/>
                <a:moveTo>
                  <a:pt x="6017699" y="99704"/>
                </a:moveTo>
                <a:cubicBezTo>
                  <a:pt x="2747878" y="99704"/>
                  <a:pt x="97165" y="2740718"/>
                  <a:pt x="97165" y="5998574"/>
                </a:cubicBezTo>
                <a:cubicBezTo>
                  <a:pt x="97165" y="9256430"/>
                  <a:pt x="2747878" y="11897444"/>
                  <a:pt x="6017699" y="11897444"/>
                </a:cubicBezTo>
                <a:cubicBezTo>
                  <a:pt x="9287520" y="11897444"/>
                  <a:pt x="11938233" y="9256430"/>
                  <a:pt x="11938233" y="5998574"/>
                </a:cubicBezTo>
                <a:cubicBezTo>
                  <a:pt x="11938233" y="2740718"/>
                  <a:pt x="9287520" y="99704"/>
                  <a:pt x="6017699" y="99704"/>
                </a:cubicBezTo>
                <a:close/>
              </a:path>
            </a:pathLst>
          </a:custGeom>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MX"/>
          </a:p>
        </p:txBody>
      </p:sp>
      <p:sp>
        <p:nvSpPr>
          <p:cNvPr id="23" name="Ellipse 36">
            <a:extLst>
              <a:ext uri="{FF2B5EF4-FFF2-40B4-BE49-F238E27FC236}">
                <a16:creationId xmlns:a16="http://schemas.microsoft.com/office/drawing/2014/main" id="{813FBCAB-233B-7B3A-67B4-EFC42D8FF531}"/>
              </a:ext>
            </a:extLst>
          </p:cNvPr>
          <p:cNvSpPr>
            <a:spLocks noChangeAspect="1"/>
          </p:cNvSpPr>
          <p:nvPr/>
        </p:nvSpPr>
        <p:spPr>
          <a:xfrm>
            <a:off x="109820" y="1767703"/>
            <a:ext cx="313200" cy="312062"/>
          </a:xfrm>
          <a:prstGeom prst="ellipse">
            <a:avLst/>
          </a:prstGeom>
          <a:solidFill>
            <a:srgbClr val="658EA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4" name="Ellipse 37">
            <a:extLst>
              <a:ext uri="{FF2B5EF4-FFF2-40B4-BE49-F238E27FC236}">
                <a16:creationId xmlns:a16="http://schemas.microsoft.com/office/drawing/2014/main" id="{B719DD2A-6671-3418-E804-4A4FB4891253}"/>
              </a:ext>
            </a:extLst>
          </p:cNvPr>
          <p:cNvSpPr>
            <a:spLocks noChangeAspect="1"/>
          </p:cNvSpPr>
          <p:nvPr/>
        </p:nvSpPr>
        <p:spPr>
          <a:xfrm>
            <a:off x="1252096" y="2819003"/>
            <a:ext cx="313200" cy="312062"/>
          </a:xfrm>
          <a:prstGeom prst="ellipse">
            <a:avLst/>
          </a:prstGeom>
          <a:solidFill>
            <a:srgbClr val="658EA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5" name="Ellipse 38">
            <a:extLst>
              <a:ext uri="{FF2B5EF4-FFF2-40B4-BE49-F238E27FC236}">
                <a16:creationId xmlns:a16="http://schemas.microsoft.com/office/drawing/2014/main" id="{F785F13F-26F0-E769-1C71-B79F9CE38C12}"/>
              </a:ext>
            </a:extLst>
          </p:cNvPr>
          <p:cNvSpPr>
            <a:spLocks noChangeAspect="1"/>
          </p:cNvSpPr>
          <p:nvPr/>
        </p:nvSpPr>
        <p:spPr>
          <a:xfrm>
            <a:off x="2139097" y="3930906"/>
            <a:ext cx="313200" cy="312062"/>
          </a:xfrm>
          <a:prstGeom prst="ellipse">
            <a:avLst/>
          </a:prstGeom>
          <a:solidFill>
            <a:srgbClr val="658EA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6" name="Ellipse 39">
            <a:extLst>
              <a:ext uri="{FF2B5EF4-FFF2-40B4-BE49-F238E27FC236}">
                <a16:creationId xmlns:a16="http://schemas.microsoft.com/office/drawing/2014/main" id="{0F6E77BC-EC30-9F13-59C1-410D2EBD3B11}"/>
              </a:ext>
            </a:extLst>
          </p:cNvPr>
          <p:cNvSpPr>
            <a:spLocks noChangeAspect="1"/>
          </p:cNvSpPr>
          <p:nvPr/>
        </p:nvSpPr>
        <p:spPr>
          <a:xfrm>
            <a:off x="2703209" y="5017428"/>
            <a:ext cx="313200" cy="312062"/>
          </a:xfrm>
          <a:prstGeom prst="ellipse">
            <a:avLst/>
          </a:prstGeom>
          <a:solidFill>
            <a:srgbClr val="658EA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7" name="Rechteck: abgerundete Ecken 4">
            <a:extLst>
              <a:ext uri="{FF2B5EF4-FFF2-40B4-BE49-F238E27FC236}">
                <a16:creationId xmlns:a16="http://schemas.microsoft.com/office/drawing/2014/main" id="{B6540D76-5595-3012-6E46-D2F0CE3C1715}"/>
              </a:ext>
            </a:extLst>
          </p:cNvPr>
          <p:cNvSpPr/>
          <p:nvPr/>
        </p:nvSpPr>
        <p:spPr>
          <a:xfrm>
            <a:off x="1035658" y="1390005"/>
            <a:ext cx="6000750" cy="914400"/>
          </a:xfrm>
          <a:prstGeom prst="roundRect">
            <a:avLst>
              <a:gd name="adj" fmla="val 50000"/>
            </a:avLst>
          </a:prstGeom>
          <a:solidFill>
            <a:srgbClr val="B5C7D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dirty="0" err="1">
                <a:solidFill>
                  <a:schemeClr val="bg1"/>
                </a:solidFill>
                <a:latin typeface="Montserrat" panose="00000500000000000000" pitchFamily="2" charset="0"/>
              </a:rPr>
              <a:t>Regelmäßige</a:t>
            </a:r>
            <a:r>
              <a:rPr lang="es-MX" dirty="0">
                <a:solidFill>
                  <a:schemeClr val="bg1"/>
                </a:solidFill>
                <a:latin typeface="Montserrat" panose="00000500000000000000" pitchFamily="2" charset="0"/>
              </a:rPr>
              <a:t> </a:t>
            </a:r>
            <a:r>
              <a:rPr lang="es-MX" dirty="0" err="1">
                <a:solidFill>
                  <a:schemeClr val="bg1"/>
                </a:solidFill>
                <a:latin typeface="Montserrat" panose="00000500000000000000" pitchFamily="2" charset="0"/>
              </a:rPr>
              <a:t>automatische</a:t>
            </a:r>
            <a:r>
              <a:rPr lang="es-MX" dirty="0">
                <a:solidFill>
                  <a:schemeClr val="bg1"/>
                </a:solidFill>
                <a:latin typeface="Montserrat" panose="00000500000000000000" pitchFamily="2" charset="0"/>
              </a:rPr>
              <a:t> </a:t>
            </a:r>
            <a:r>
              <a:rPr lang="es-MX" dirty="0" err="1">
                <a:solidFill>
                  <a:schemeClr val="bg1"/>
                </a:solidFill>
                <a:latin typeface="Montserrat" panose="00000500000000000000" pitchFamily="2" charset="0"/>
              </a:rPr>
              <a:t>Backups</a:t>
            </a:r>
            <a:r>
              <a:rPr lang="es-MX" dirty="0">
                <a:solidFill>
                  <a:schemeClr val="bg1"/>
                </a:solidFill>
                <a:latin typeface="Montserrat" panose="00000500000000000000" pitchFamily="2" charset="0"/>
              </a:rPr>
              <a:t> </a:t>
            </a:r>
            <a:r>
              <a:rPr lang="es-MX" dirty="0" err="1">
                <a:solidFill>
                  <a:schemeClr val="bg1"/>
                </a:solidFill>
                <a:latin typeface="Montserrat" panose="00000500000000000000" pitchFamily="2" charset="0"/>
              </a:rPr>
              <a:t>einrichten</a:t>
            </a:r>
            <a:endParaRPr lang="es-MX" dirty="0">
              <a:solidFill>
                <a:schemeClr val="bg1"/>
              </a:solidFill>
              <a:latin typeface="Montserrat" panose="00000500000000000000" pitchFamily="2" charset="0"/>
            </a:endParaRPr>
          </a:p>
        </p:txBody>
      </p:sp>
      <p:sp>
        <p:nvSpPr>
          <p:cNvPr id="28" name="Rechteck: abgerundete Ecken 5">
            <a:extLst>
              <a:ext uri="{FF2B5EF4-FFF2-40B4-BE49-F238E27FC236}">
                <a16:creationId xmlns:a16="http://schemas.microsoft.com/office/drawing/2014/main" id="{D2705BAB-489F-02DC-0FC5-68D57DF9040E}"/>
              </a:ext>
            </a:extLst>
          </p:cNvPr>
          <p:cNvSpPr/>
          <p:nvPr/>
        </p:nvSpPr>
        <p:spPr>
          <a:xfrm>
            <a:off x="2037580" y="2477789"/>
            <a:ext cx="6000750" cy="914400"/>
          </a:xfrm>
          <a:prstGeom prst="roundRect">
            <a:avLst>
              <a:gd name="adj" fmla="val 50000"/>
            </a:avLst>
          </a:prstGeom>
          <a:solidFill>
            <a:srgbClr val="9DB3C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800" dirty="0">
                <a:latin typeface="Montserrat" panose="02000505000000020004" pitchFamily="2" charset="0"/>
              </a:rPr>
              <a:t>Mehrere Versionen vorhalten</a:t>
            </a:r>
          </a:p>
        </p:txBody>
      </p:sp>
      <p:sp>
        <p:nvSpPr>
          <p:cNvPr id="29" name="Rechteck: abgerundete Ecken 9">
            <a:extLst>
              <a:ext uri="{FF2B5EF4-FFF2-40B4-BE49-F238E27FC236}">
                <a16:creationId xmlns:a16="http://schemas.microsoft.com/office/drawing/2014/main" id="{F11FA71B-27BC-11C6-6F39-D354A6A32B5F}"/>
              </a:ext>
            </a:extLst>
          </p:cNvPr>
          <p:cNvSpPr/>
          <p:nvPr/>
        </p:nvSpPr>
        <p:spPr>
          <a:xfrm>
            <a:off x="2746514" y="3565573"/>
            <a:ext cx="6000750" cy="914400"/>
          </a:xfrm>
          <a:prstGeom prst="roundRect">
            <a:avLst>
              <a:gd name="adj" fmla="val 50000"/>
            </a:avLst>
          </a:prstGeom>
          <a:solidFill>
            <a:srgbClr val="88A2B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800" dirty="0">
                <a:latin typeface="Montserrat" panose="02000505000000020004" pitchFamily="2" charset="0"/>
              </a:rPr>
              <a:t>Backup an anderem Standort vorhalten</a:t>
            </a:r>
          </a:p>
        </p:txBody>
      </p:sp>
      <p:sp>
        <p:nvSpPr>
          <p:cNvPr id="30" name="Rechteck: abgerundete Ecken 10">
            <a:extLst>
              <a:ext uri="{FF2B5EF4-FFF2-40B4-BE49-F238E27FC236}">
                <a16:creationId xmlns:a16="http://schemas.microsoft.com/office/drawing/2014/main" id="{742068C9-046D-B231-19C3-A8832B94B6B9}"/>
              </a:ext>
            </a:extLst>
          </p:cNvPr>
          <p:cNvSpPr/>
          <p:nvPr/>
        </p:nvSpPr>
        <p:spPr>
          <a:xfrm>
            <a:off x="3207259" y="4653356"/>
            <a:ext cx="6000750" cy="914400"/>
          </a:xfrm>
          <a:prstGeom prst="roundRect">
            <a:avLst>
              <a:gd name="adj" fmla="val 50000"/>
            </a:avLst>
          </a:prstGeom>
          <a:solidFill>
            <a:srgbClr val="7691A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defRPr/>
            </a:pPr>
            <a:r>
              <a:rPr lang="de-DE" dirty="0">
                <a:latin typeface="Montserrat" panose="02000505000000020004" pitchFamily="2" charset="0"/>
              </a:rPr>
              <a:t>Wiederherstellen üben</a:t>
            </a:r>
          </a:p>
        </p:txBody>
      </p:sp>
      <p:sp>
        <p:nvSpPr>
          <p:cNvPr id="16" name="Inhaltsplatzhalter 15">
            <a:extLst>
              <a:ext uri="{FF2B5EF4-FFF2-40B4-BE49-F238E27FC236}">
                <a16:creationId xmlns:a16="http://schemas.microsoft.com/office/drawing/2014/main" id="{C18A4D48-0FEB-DDB0-847A-B8CE9C1A5F9D}"/>
              </a:ext>
            </a:extLst>
          </p:cNvPr>
          <p:cNvSpPr>
            <a:spLocks noGrp="1"/>
          </p:cNvSpPr>
          <p:nvPr>
            <p:ph idx="4294967295"/>
          </p:nvPr>
        </p:nvSpPr>
        <p:spPr>
          <a:xfrm>
            <a:off x="220362" y="1327648"/>
            <a:ext cx="11362038" cy="4658286"/>
          </a:xfrm>
          <a:prstGeom prst="rect">
            <a:avLst/>
          </a:prstGeom>
        </p:spPr>
        <p:txBody>
          <a:bodyPr/>
          <a:lstStyle/>
          <a:p>
            <a:endParaRPr lang="de-DE"/>
          </a:p>
        </p:txBody>
      </p:sp>
      <p:sp>
        <p:nvSpPr>
          <p:cNvPr id="17" name="Textplatzhalter 16">
            <a:extLst>
              <a:ext uri="{FF2B5EF4-FFF2-40B4-BE49-F238E27FC236}">
                <a16:creationId xmlns:a16="http://schemas.microsoft.com/office/drawing/2014/main" id="{419DB622-FE7D-E592-6147-AB309630E822}"/>
              </a:ext>
            </a:extLst>
          </p:cNvPr>
          <p:cNvSpPr>
            <a:spLocks noGrp="1"/>
          </p:cNvSpPr>
          <p:nvPr>
            <p:ph type="body" sz="quarter" idx="13"/>
          </p:nvPr>
        </p:nvSpPr>
        <p:spPr/>
        <p:txBody>
          <a:bodyPr/>
          <a:lstStyle/>
          <a:p>
            <a:endParaRPr lang="de-DE"/>
          </a:p>
        </p:txBody>
      </p:sp>
    </p:spTree>
    <p:extLst>
      <p:ext uri="{BB962C8B-B14F-4D97-AF65-F5344CB8AC3E}">
        <p14:creationId xmlns:p14="http://schemas.microsoft.com/office/powerpoint/2010/main" val="23162589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9" grpId="0" animBg="1"/>
      <p:bldP spid="30"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6FDC27-E77F-1A39-A328-EEA8A8B90360}"/>
            </a:ext>
          </a:extLst>
        </p:cNvPr>
        <p:cNvGrpSpPr/>
        <p:nvPr/>
      </p:nvGrpSpPr>
      <p:grpSpPr>
        <a:xfrm>
          <a:off x="0" y="0"/>
          <a:ext cx="0" cy="0"/>
          <a:chOff x="0" y="0"/>
          <a:chExt cx="0" cy="0"/>
        </a:xfrm>
      </p:grpSpPr>
      <p:sp>
        <p:nvSpPr>
          <p:cNvPr id="2" name="Textfeld 1">
            <a:extLst>
              <a:ext uri="{FF2B5EF4-FFF2-40B4-BE49-F238E27FC236}">
                <a16:creationId xmlns:a16="http://schemas.microsoft.com/office/drawing/2014/main" id="{7614B7C4-736A-7EC7-8429-0A1DCF417792}"/>
              </a:ext>
            </a:extLst>
          </p:cNvPr>
          <p:cNvSpPr txBox="1"/>
          <p:nvPr/>
        </p:nvSpPr>
        <p:spPr>
          <a:xfrm>
            <a:off x="3371851" y="554056"/>
            <a:ext cx="6534150" cy="707886"/>
          </a:xfrm>
          <a:prstGeom prst="rect">
            <a:avLst/>
          </a:prstGeom>
          <a:noFill/>
        </p:spPr>
        <p:txBody>
          <a:bodyPr wrap="square" rtlCol="0">
            <a:spAutoFit/>
          </a:bodyPr>
          <a:lstStyle/>
          <a:p>
            <a:pPr algn="ctr"/>
            <a:r>
              <a:rPr lang="de-DE" sz="4000" dirty="0">
                <a:latin typeface="Arial Black" panose="020B0A04020102020204" pitchFamily="34" charset="0"/>
              </a:rPr>
              <a:t>Abschließende Tipps</a:t>
            </a:r>
            <a:endParaRPr lang="es-MX" sz="4000" dirty="0">
              <a:latin typeface="Arial Black" panose="020B0A04020102020204" pitchFamily="34" charset="0"/>
            </a:endParaRPr>
          </a:p>
        </p:txBody>
      </p:sp>
      <p:grpSp>
        <p:nvGrpSpPr>
          <p:cNvPr id="5" name="Grupo 4">
            <a:extLst>
              <a:ext uri="{FF2B5EF4-FFF2-40B4-BE49-F238E27FC236}">
                <a16:creationId xmlns:a16="http://schemas.microsoft.com/office/drawing/2014/main" id="{E10714CD-6F0E-9983-B808-D5C64C9FFD89}"/>
              </a:ext>
            </a:extLst>
          </p:cNvPr>
          <p:cNvGrpSpPr>
            <a:grpSpLocks noChangeAspect="1"/>
          </p:cNvGrpSpPr>
          <p:nvPr/>
        </p:nvGrpSpPr>
        <p:grpSpPr>
          <a:xfrm rot="3126037">
            <a:off x="-4458813" y="3773374"/>
            <a:ext cx="6552000" cy="6282659"/>
            <a:chOff x="3539661" y="977748"/>
            <a:chExt cx="5112678" cy="4902505"/>
          </a:xfrm>
        </p:grpSpPr>
        <p:pic>
          <p:nvPicPr>
            <p:cNvPr id="6" name="Imagen 5">
              <a:extLst>
                <a:ext uri="{FF2B5EF4-FFF2-40B4-BE49-F238E27FC236}">
                  <a16:creationId xmlns:a16="http://schemas.microsoft.com/office/drawing/2014/main" id="{3A4B315D-EDFF-A365-05A0-7B95856BA6FB}"/>
                </a:ext>
              </a:extLst>
            </p:cNvPr>
            <p:cNvPicPr>
              <a:picLocks noChangeAspect="1"/>
            </p:cNvPicPr>
            <p:nvPr/>
          </p:nvPicPr>
          <p:blipFill>
            <a:blip r:embed="rId3">
              <a:extLst>
                <a:ext uri="{28A0092B-C50C-407E-A947-70E740481C1C}">
                  <a14:useLocalDpi xmlns:a14="http://schemas.microsoft.com/office/drawing/2010/main" val="0"/>
                </a:ext>
              </a:extLst>
            </a:blip>
            <a:srcRect l="41649" r="3741"/>
            <a:stretch>
              <a:fillRect/>
            </a:stretch>
          </p:blipFill>
          <p:spPr>
            <a:xfrm>
              <a:off x="7030610" y="1677742"/>
              <a:ext cx="1273830" cy="1751258"/>
            </a:xfrm>
            <a:custGeom>
              <a:avLst/>
              <a:gdLst>
                <a:gd name="connsiteX0" fmla="*/ 401477 w 1273830"/>
                <a:gd name="connsiteY0" fmla="*/ 0 h 1751258"/>
                <a:gd name="connsiteX1" fmla="*/ 427231 w 1273830"/>
                <a:gd name="connsiteY1" fmla="*/ 0 h 1751258"/>
                <a:gd name="connsiteX2" fmla="*/ 604944 w 1273830"/>
                <a:gd name="connsiteY2" fmla="*/ 157995 h 1751258"/>
                <a:gd name="connsiteX3" fmla="*/ 1259132 w 1273830"/>
                <a:gd name="connsiteY3" fmla="*/ 1505660 h 1751258"/>
                <a:gd name="connsiteX4" fmla="*/ 1273830 w 1273830"/>
                <a:gd name="connsiteY4" fmla="*/ 1751258 h 1751258"/>
                <a:gd name="connsiteX5" fmla="*/ 617072 w 1273830"/>
                <a:gd name="connsiteY5" fmla="*/ 1751258 h 1751258"/>
                <a:gd name="connsiteX6" fmla="*/ 617728 w 1273830"/>
                <a:gd name="connsiteY6" fmla="*/ 1726860 h 1751258"/>
                <a:gd name="connsiteX7" fmla="*/ 576967 w 1273830"/>
                <a:gd name="connsiteY7" fmla="*/ 1404898 h 1751258"/>
                <a:gd name="connsiteX8" fmla="*/ 105393 w 1273830"/>
                <a:gd name="connsiteY8" fmla="*/ 594694 h 1751258"/>
                <a:gd name="connsiteX9" fmla="*/ 0 w 1273830"/>
                <a:gd name="connsiteY9" fmla="*/ 506673 h 175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3830" h="1751258">
                  <a:moveTo>
                    <a:pt x="401477" y="0"/>
                  </a:moveTo>
                  <a:lnTo>
                    <a:pt x="427231" y="0"/>
                  </a:lnTo>
                  <a:lnTo>
                    <a:pt x="604944" y="157995"/>
                  </a:lnTo>
                  <a:cubicBezTo>
                    <a:pt x="968753" y="520386"/>
                    <a:pt x="1199452" y="995638"/>
                    <a:pt x="1259132" y="1505660"/>
                  </a:cubicBezTo>
                  <a:lnTo>
                    <a:pt x="1273830" y="1751258"/>
                  </a:lnTo>
                  <a:lnTo>
                    <a:pt x="617072" y="1751258"/>
                  </a:lnTo>
                  <a:lnTo>
                    <a:pt x="617728" y="1726860"/>
                  </a:lnTo>
                  <a:cubicBezTo>
                    <a:pt x="615228" y="1620394"/>
                    <a:pt x="601913" y="1512643"/>
                    <a:pt x="576967" y="1404898"/>
                  </a:cubicBezTo>
                  <a:cubicBezTo>
                    <a:pt x="502129" y="1081664"/>
                    <a:pt x="333238" y="804386"/>
                    <a:pt x="105393" y="594694"/>
                  </a:cubicBezTo>
                  <a:lnTo>
                    <a:pt x="0" y="506673"/>
                  </a:lnTo>
                  <a:close/>
                </a:path>
              </a:pathLst>
            </a:custGeom>
          </p:spPr>
        </p:pic>
        <p:pic>
          <p:nvPicPr>
            <p:cNvPr id="9" name="Imagen 8">
              <a:extLst>
                <a:ext uri="{FF2B5EF4-FFF2-40B4-BE49-F238E27FC236}">
                  <a16:creationId xmlns:a16="http://schemas.microsoft.com/office/drawing/2014/main" id="{B14460A8-14FD-BB95-5135-EE4B0EA3B01D}"/>
                </a:ext>
              </a:extLst>
            </p:cNvPr>
            <p:cNvPicPr>
              <a:picLocks noChangeAspect="1"/>
            </p:cNvPicPr>
            <p:nvPr/>
          </p:nvPicPr>
          <p:blipFill>
            <a:blip r:embed="rId4">
              <a:extLst>
                <a:ext uri="{28A0092B-C50C-407E-A947-70E740481C1C}">
                  <a14:useLocalDpi xmlns:a14="http://schemas.microsoft.com/office/drawing/2010/main" val="0"/>
                </a:ext>
              </a:extLst>
            </a:blip>
            <a:srcRect l="14293" t="14259" r="16800" b="21459"/>
            <a:stretch>
              <a:fillRect/>
            </a:stretch>
          </p:blipFill>
          <p:spPr>
            <a:xfrm rot="15378051">
              <a:off x="4151860" y="1178185"/>
              <a:ext cx="1273364" cy="1781813"/>
            </a:xfrm>
            <a:custGeom>
              <a:avLst/>
              <a:gdLst>
                <a:gd name="connsiteX0" fmla="*/ 421665 w 1273364"/>
                <a:gd name="connsiteY0" fmla="*/ 0 h 1781813"/>
                <a:gd name="connsiteX1" fmla="*/ 1273355 w 1273364"/>
                <a:gd name="connsiteY1" fmla="*/ 1781813 h 1781813"/>
                <a:gd name="connsiteX2" fmla="*/ 609766 w 1273364"/>
                <a:gd name="connsiteY2" fmla="*/ 1779880 h 1781813"/>
                <a:gd name="connsiteX3" fmla="*/ 610263 w 1273364"/>
                <a:gd name="connsiteY3" fmla="*/ 1762584 h 1781813"/>
                <a:gd name="connsiteX4" fmla="*/ 0 w 1273364"/>
                <a:gd name="connsiteY4" fmla="*/ 525603 h 17818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3364" h="1781813">
                  <a:moveTo>
                    <a:pt x="421665" y="0"/>
                  </a:moveTo>
                  <a:cubicBezTo>
                    <a:pt x="961897" y="433401"/>
                    <a:pt x="1275374" y="1089221"/>
                    <a:pt x="1273355" y="1781813"/>
                  </a:cubicBezTo>
                  <a:lnTo>
                    <a:pt x="609766" y="1779880"/>
                  </a:lnTo>
                  <a:lnTo>
                    <a:pt x="610263" y="1762584"/>
                  </a:lnTo>
                  <a:cubicBezTo>
                    <a:pt x="601293" y="1298934"/>
                    <a:pt x="392556" y="840532"/>
                    <a:pt x="0" y="525603"/>
                  </a:cubicBezTo>
                  <a:close/>
                </a:path>
              </a:pathLst>
            </a:custGeom>
          </p:spPr>
        </p:pic>
        <p:pic>
          <p:nvPicPr>
            <p:cNvPr id="10" name="Imagen 9">
              <a:extLst>
                <a:ext uri="{FF2B5EF4-FFF2-40B4-BE49-F238E27FC236}">
                  <a16:creationId xmlns:a16="http://schemas.microsoft.com/office/drawing/2014/main" id="{E3A1EEF1-72DE-E5B4-64D7-26DC564CED3D}"/>
                </a:ext>
              </a:extLst>
            </p:cNvPr>
            <p:cNvPicPr>
              <a:picLocks noChangeAspect="1"/>
            </p:cNvPicPr>
            <p:nvPr/>
          </p:nvPicPr>
          <p:blipFill>
            <a:blip r:embed="rId5">
              <a:extLst>
                <a:ext uri="{28A0092B-C50C-407E-A947-70E740481C1C}">
                  <a14:useLocalDpi xmlns:a14="http://schemas.microsoft.com/office/drawing/2010/main" val="0"/>
                </a:ext>
              </a:extLst>
            </a:blip>
            <a:srcRect l="16441" t="27" r="30365" b="43931"/>
            <a:stretch>
              <a:fillRect/>
            </a:stretch>
          </p:blipFill>
          <p:spPr>
            <a:xfrm rot="12295098">
              <a:off x="3539661" y="2673187"/>
              <a:ext cx="1267965" cy="1781128"/>
            </a:xfrm>
            <a:custGeom>
              <a:avLst/>
              <a:gdLst>
                <a:gd name="connsiteX0" fmla="*/ 414837 w 1267965"/>
                <a:gd name="connsiteY0" fmla="*/ 0 h 1781128"/>
                <a:gd name="connsiteX1" fmla="*/ 1267960 w 1267965"/>
                <a:gd name="connsiteY1" fmla="*/ 1781128 h 1781128"/>
                <a:gd name="connsiteX2" fmla="*/ 594121 w 1267965"/>
                <a:gd name="connsiteY2" fmla="*/ 1779706 h 1781128"/>
                <a:gd name="connsiteX3" fmla="*/ 13780 w 1267965"/>
                <a:gd name="connsiteY3" fmla="*/ 528409 h 1781128"/>
                <a:gd name="connsiteX4" fmla="*/ 0 w 1267965"/>
                <a:gd name="connsiteY4" fmla="*/ 517943 h 1781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7965" h="1781128">
                  <a:moveTo>
                    <a:pt x="414837" y="0"/>
                  </a:moveTo>
                  <a:cubicBezTo>
                    <a:pt x="955417" y="432967"/>
                    <a:pt x="1269421" y="1088534"/>
                    <a:pt x="1267960" y="1781128"/>
                  </a:cubicBezTo>
                  <a:lnTo>
                    <a:pt x="594121" y="1779706"/>
                  </a:lnTo>
                  <a:cubicBezTo>
                    <a:pt x="595183" y="1276438"/>
                    <a:pt x="369193" y="826292"/>
                    <a:pt x="13780" y="528409"/>
                  </a:cubicBezTo>
                  <a:lnTo>
                    <a:pt x="0" y="517943"/>
                  </a:lnTo>
                  <a:close/>
                </a:path>
              </a:pathLst>
            </a:custGeom>
          </p:spPr>
        </p:pic>
        <p:pic>
          <p:nvPicPr>
            <p:cNvPr id="11" name="Imagen 10">
              <a:extLst>
                <a:ext uri="{FF2B5EF4-FFF2-40B4-BE49-F238E27FC236}">
                  <a16:creationId xmlns:a16="http://schemas.microsoft.com/office/drawing/2014/main" id="{A693C5B7-727D-B60B-FBB9-CE710E7BF5F6}"/>
                </a:ext>
              </a:extLst>
            </p:cNvPr>
            <p:cNvPicPr>
              <a:picLocks noChangeAspect="1"/>
            </p:cNvPicPr>
            <p:nvPr/>
          </p:nvPicPr>
          <p:blipFill>
            <a:blip r:embed="rId6">
              <a:extLst>
                <a:ext uri="{28A0092B-C50C-407E-A947-70E740481C1C}">
                  <a14:useLocalDpi xmlns:a14="http://schemas.microsoft.com/office/drawing/2010/main" val="0"/>
                </a:ext>
              </a:extLst>
            </a:blip>
            <a:srcRect l="14815" t="25588" r="6107" b="24373"/>
            <a:stretch>
              <a:fillRect/>
            </a:stretch>
          </p:blipFill>
          <p:spPr>
            <a:xfrm rot="12845660">
              <a:off x="3906885" y="4462820"/>
              <a:ext cx="1970551" cy="872840"/>
            </a:xfrm>
            <a:custGeom>
              <a:avLst/>
              <a:gdLst>
                <a:gd name="connsiteX0" fmla="*/ 0 w 1970551"/>
                <a:gd name="connsiteY0" fmla="*/ 164418 h 872840"/>
                <a:gd name="connsiteX1" fmla="*/ 1970551 w 1970551"/>
                <a:gd name="connsiteY1" fmla="*/ 295370 h 872840"/>
                <a:gd name="connsiteX2" fmla="*/ 1643619 w 1970551"/>
                <a:gd name="connsiteY2" fmla="*/ 872840 h 872840"/>
                <a:gd name="connsiteX3" fmla="*/ 1522422 w 1970551"/>
                <a:gd name="connsiteY3" fmla="*/ 808287 h 872840"/>
                <a:gd name="connsiteX4" fmla="*/ 594348 w 1970551"/>
                <a:gd name="connsiteY4" fmla="*/ 676033 h 872840"/>
                <a:gd name="connsiteX5" fmla="*/ 280692 w 1970551"/>
                <a:gd name="connsiteY5" fmla="*/ 759349 h 872840"/>
                <a:gd name="connsiteX6" fmla="*/ 245501 w 1970551"/>
                <a:gd name="connsiteY6" fmla="*/ 774745 h 872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70551" h="872840">
                  <a:moveTo>
                    <a:pt x="0" y="164418"/>
                  </a:moveTo>
                  <a:cubicBezTo>
                    <a:pt x="642558" y="-94048"/>
                    <a:pt x="1367845" y="-45849"/>
                    <a:pt x="1970551" y="295370"/>
                  </a:cubicBezTo>
                  <a:lnTo>
                    <a:pt x="1643619" y="872840"/>
                  </a:lnTo>
                  <a:lnTo>
                    <a:pt x="1522422" y="808287"/>
                  </a:lnTo>
                  <a:cubicBezTo>
                    <a:pt x="1242436" y="676028"/>
                    <a:pt x="921998" y="623815"/>
                    <a:pt x="594348" y="676033"/>
                  </a:cubicBezTo>
                  <a:cubicBezTo>
                    <a:pt x="485131" y="693439"/>
                    <a:pt x="380282" y="721625"/>
                    <a:pt x="280692" y="759349"/>
                  </a:cubicBezTo>
                  <a:lnTo>
                    <a:pt x="245501" y="774745"/>
                  </a:lnTo>
                  <a:close/>
                </a:path>
              </a:pathLst>
            </a:custGeom>
          </p:spPr>
        </p:pic>
        <p:pic>
          <p:nvPicPr>
            <p:cNvPr id="12" name="Imagen 11">
              <a:extLst>
                <a:ext uri="{FF2B5EF4-FFF2-40B4-BE49-F238E27FC236}">
                  <a16:creationId xmlns:a16="http://schemas.microsoft.com/office/drawing/2014/main" id="{D418B10D-CEBB-13CE-EBB6-867F1155CFA0}"/>
                </a:ext>
              </a:extLst>
            </p:cNvPr>
            <p:cNvPicPr>
              <a:picLocks noChangeAspect="1"/>
            </p:cNvPicPr>
            <p:nvPr/>
          </p:nvPicPr>
          <p:blipFill>
            <a:blip r:embed="rId7">
              <a:extLst>
                <a:ext uri="{28A0092B-C50C-407E-A947-70E740481C1C}">
                  <a14:useLocalDpi xmlns:a14="http://schemas.microsoft.com/office/drawing/2010/main" val="0"/>
                </a:ext>
              </a:extLst>
            </a:blip>
            <a:srcRect l="29757" t="493" r="30904" b="1689"/>
            <a:stretch>
              <a:fillRect/>
            </a:stretch>
          </p:blipFill>
          <p:spPr>
            <a:xfrm rot="6136372">
              <a:off x="5920654" y="4351821"/>
              <a:ext cx="1277856" cy="1779007"/>
            </a:xfrm>
            <a:custGeom>
              <a:avLst/>
              <a:gdLst>
                <a:gd name="connsiteX0" fmla="*/ 418159 w 1277856"/>
                <a:gd name="connsiteY0" fmla="*/ 0 h 1779007"/>
                <a:gd name="connsiteX1" fmla="*/ 1277856 w 1277856"/>
                <a:gd name="connsiteY1" fmla="*/ 1777964 h 1779007"/>
                <a:gd name="connsiteX2" fmla="*/ 620004 w 1277856"/>
                <a:gd name="connsiteY2" fmla="*/ 1779007 h 1779007"/>
                <a:gd name="connsiteX3" fmla="*/ 616209 w 1277856"/>
                <a:gd name="connsiteY3" fmla="*/ 1658847 h 1779007"/>
                <a:gd name="connsiteX4" fmla="*/ 66393 w 1277856"/>
                <a:gd name="connsiteY4" fmla="*/ 578381 h 1779007"/>
                <a:gd name="connsiteX5" fmla="*/ 0 w 1277856"/>
                <a:gd name="connsiteY5" fmla="*/ 526062 h 177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77856" h="1779007">
                  <a:moveTo>
                    <a:pt x="418159" y="0"/>
                  </a:moveTo>
                  <a:cubicBezTo>
                    <a:pt x="960335" y="430967"/>
                    <a:pt x="1276758" y="1085370"/>
                    <a:pt x="1277856" y="1777964"/>
                  </a:cubicBezTo>
                  <a:lnTo>
                    <a:pt x="620004" y="1779007"/>
                  </a:lnTo>
                  <a:lnTo>
                    <a:pt x="616209" y="1658847"/>
                  </a:lnTo>
                  <a:cubicBezTo>
                    <a:pt x="581786" y="1239568"/>
                    <a:pt x="380986" y="851956"/>
                    <a:pt x="66393" y="578381"/>
                  </a:cubicBezTo>
                  <a:lnTo>
                    <a:pt x="0" y="526062"/>
                  </a:lnTo>
                  <a:close/>
                </a:path>
              </a:pathLst>
            </a:custGeom>
          </p:spPr>
        </p:pic>
        <p:pic>
          <p:nvPicPr>
            <p:cNvPr id="13" name="Imagen 12">
              <a:extLst>
                <a:ext uri="{FF2B5EF4-FFF2-40B4-BE49-F238E27FC236}">
                  <a16:creationId xmlns:a16="http://schemas.microsoft.com/office/drawing/2014/main" id="{55F896CD-ED41-C82F-A247-50D4E90F1FAA}"/>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rcRect l="37901" t="2169" r="23725" b="372"/>
            <a:stretch>
              <a:fillRect/>
            </a:stretch>
          </p:blipFill>
          <p:spPr>
            <a:xfrm rot="2987903">
              <a:off x="7128138" y="3260183"/>
              <a:ext cx="1255077" cy="1793324"/>
            </a:xfrm>
            <a:custGeom>
              <a:avLst/>
              <a:gdLst>
                <a:gd name="connsiteX0" fmla="*/ 427704 w 1255077"/>
                <a:gd name="connsiteY0" fmla="*/ 0 h 1793324"/>
                <a:gd name="connsiteX1" fmla="*/ 1254761 w 1255077"/>
                <a:gd name="connsiteY1" fmla="*/ 1793324 h 1793324"/>
                <a:gd name="connsiteX2" fmla="*/ 582843 w 1255077"/>
                <a:gd name="connsiteY2" fmla="*/ 1782122 h 1793324"/>
                <a:gd name="connsiteX3" fmla="*/ 583743 w 1255077"/>
                <a:gd name="connsiteY3" fmla="*/ 1709798 h 1793324"/>
                <a:gd name="connsiteX4" fmla="*/ 433974 w 1255077"/>
                <a:gd name="connsiteY4" fmla="*/ 1084462 h 1793324"/>
                <a:gd name="connsiteX5" fmla="*/ 55564 w 1255077"/>
                <a:gd name="connsiteY5" fmla="*/ 564575 h 1793324"/>
                <a:gd name="connsiteX6" fmla="*/ 0 w 1255077"/>
                <a:gd name="connsiteY6" fmla="*/ 518332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5077" h="1793324">
                  <a:moveTo>
                    <a:pt x="427704" y="0"/>
                  </a:moveTo>
                  <a:cubicBezTo>
                    <a:pt x="961897" y="440792"/>
                    <a:pt x="1266305" y="1100845"/>
                    <a:pt x="1254761" y="1793324"/>
                  </a:cubicBezTo>
                  <a:lnTo>
                    <a:pt x="582843" y="1782122"/>
                  </a:lnTo>
                  <a:lnTo>
                    <a:pt x="583743" y="1709798"/>
                  </a:lnTo>
                  <a:cubicBezTo>
                    <a:pt x="576187" y="1499849"/>
                    <a:pt x="527651" y="1287576"/>
                    <a:pt x="433974" y="1084462"/>
                  </a:cubicBezTo>
                  <a:cubicBezTo>
                    <a:pt x="340297" y="881347"/>
                    <a:pt x="210349" y="706622"/>
                    <a:pt x="55564" y="564575"/>
                  </a:cubicBezTo>
                  <a:lnTo>
                    <a:pt x="0" y="518332"/>
                  </a:lnTo>
                  <a:close/>
                </a:path>
              </a:pathLst>
            </a:custGeom>
          </p:spPr>
        </p:pic>
        <p:pic>
          <p:nvPicPr>
            <p:cNvPr id="14" name="Imagen 13">
              <a:extLst>
                <a:ext uri="{FF2B5EF4-FFF2-40B4-BE49-F238E27FC236}">
                  <a16:creationId xmlns:a16="http://schemas.microsoft.com/office/drawing/2014/main" id="{C2CBE278-810F-0FB0-1FD5-E2BB48EFA5B9}"/>
                </a:ext>
              </a:extLst>
            </p:cNvPr>
            <p:cNvPicPr>
              <a:picLocks noChangeAspect="1"/>
            </p:cNvPicPr>
            <p:nvPr/>
          </p:nvPicPr>
          <p:blipFill>
            <a:blip r:embed="rId10">
              <a:extLst>
                <a:ext uri="{28A0092B-C50C-407E-A947-70E740481C1C}">
                  <a14:useLocalDpi xmlns:a14="http://schemas.microsoft.com/office/drawing/2010/main" val="0"/>
                </a:ext>
              </a:extLst>
            </a:blip>
            <a:srcRect l="59626" t="4305" r="156" b="1556"/>
            <a:stretch>
              <a:fillRect/>
            </a:stretch>
          </p:blipFill>
          <p:spPr>
            <a:xfrm rot="18466978">
              <a:off x="5707421" y="721304"/>
              <a:ext cx="1268126" cy="1781014"/>
            </a:xfrm>
            <a:custGeom>
              <a:avLst/>
              <a:gdLst>
                <a:gd name="connsiteX0" fmla="*/ 414768 w 1268126"/>
                <a:gd name="connsiteY0" fmla="*/ 0 h 1781014"/>
                <a:gd name="connsiteX1" fmla="*/ 1268122 w 1268126"/>
                <a:gd name="connsiteY1" fmla="*/ 1781014 h 1781014"/>
                <a:gd name="connsiteX2" fmla="*/ 610271 w 1268126"/>
                <a:gd name="connsiteY2" fmla="*/ 1779713 h 1781014"/>
                <a:gd name="connsiteX3" fmla="*/ 611499 w 1268126"/>
                <a:gd name="connsiteY3" fmla="*/ 1741319 h 1781014"/>
                <a:gd name="connsiteX4" fmla="*/ 572380 w 1268126"/>
                <a:gd name="connsiteY4" fmla="*/ 1419154 h 1781014"/>
                <a:gd name="connsiteX5" fmla="*/ 104943 w 1268126"/>
                <a:gd name="connsiteY5" fmla="*/ 606556 h 1781014"/>
                <a:gd name="connsiteX6" fmla="*/ 0 w 1268126"/>
                <a:gd name="connsiteY6" fmla="*/ 517998 h 1781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8126" h="1781014">
                  <a:moveTo>
                    <a:pt x="414768" y="0"/>
                  </a:moveTo>
                  <a:cubicBezTo>
                    <a:pt x="955404" y="432896"/>
                    <a:pt x="1269492" y="1088422"/>
                    <a:pt x="1268122" y="1781014"/>
                  </a:cubicBezTo>
                  <a:lnTo>
                    <a:pt x="610271" y="1779713"/>
                  </a:lnTo>
                  <a:lnTo>
                    <a:pt x="611499" y="1741319"/>
                  </a:lnTo>
                  <a:cubicBezTo>
                    <a:pt x="609542" y="1634842"/>
                    <a:pt x="596776" y="1527024"/>
                    <a:pt x="572380" y="1419154"/>
                  </a:cubicBezTo>
                  <a:cubicBezTo>
                    <a:pt x="499191" y="1095542"/>
                    <a:pt x="331716" y="817407"/>
                    <a:pt x="104943" y="606556"/>
                  </a:cubicBezTo>
                  <a:lnTo>
                    <a:pt x="0" y="517998"/>
                  </a:lnTo>
                  <a:close/>
                </a:path>
              </a:pathLst>
            </a:custGeom>
          </p:spPr>
        </p:pic>
      </p:grpSp>
      <p:pic>
        <p:nvPicPr>
          <p:cNvPr id="15" name="Grafik 13">
            <a:extLst>
              <a:ext uri="{FF2B5EF4-FFF2-40B4-BE49-F238E27FC236}">
                <a16:creationId xmlns:a16="http://schemas.microsoft.com/office/drawing/2014/main" id="{FAAF1E9C-FF2D-ABA0-D5BF-5A8BE86DBEF2}"/>
              </a:ext>
            </a:extLst>
          </p:cNvPr>
          <p:cNvPicPr>
            <a:picLocks noChangeAspect="1"/>
          </p:cNvPicPr>
          <p:nvPr/>
        </p:nvPicPr>
        <p:blipFill>
          <a:blip r:embed="rId11">
            <a:extLst>
              <a:ext uri="{28A0092B-C50C-407E-A947-70E740481C1C}">
                <a14:useLocalDpi xmlns:a14="http://schemas.microsoft.com/office/drawing/2010/main" val="0"/>
              </a:ext>
              <a:ext uri="{837473B0-CC2E-450A-ABE3-18F120FF3D39}">
                <a1611:picAttrSrcUrl xmlns:a1611="http://schemas.microsoft.com/office/drawing/2016/11/main" r:id="rId12"/>
              </a:ext>
            </a:extLst>
          </a:blip>
          <a:stretch>
            <a:fillRect/>
          </a:stretch>
        </p:blipFill>
        <p:spPr>
          <a:xfrm rot="18446724">
            <a:off x="10935959" y="768670"/>
            <a:ext cx="5309023" cy="4100667"/>
          </a:xfrm>
          <a:prstGeom prst="rect">
            <a:avLst/>
          </a:prstGeom>
        </p:spPr>
      </p:pic>
      <p:sp>
        <p:nvSpPr>
          <p:cNvPr id="16" name="Inhaltsplatzhalter 15">
            <a:extLst>
              <a:ext uri="{FF2B5EF4-FFF2-40B4-BE49-F238E27FC236}">
                <a16:creationId xmlns:a16="http://schemas.microsoft.com/office/drawing/2014/main" id="{56486BA0-AE05-3115-E7ED-6B0C90DE490E}"/>
              </a:ext>
            </a:extLst>
          </p:cNvPr>
          <p:cNvSpPr>
            <a:spLocks noGrp="1"/>
          </p:cNvSpPr>
          <p:nvPr>
            <p:ph idx="4294967295"/>
          </p:nvPr>
        </p:nvSpPr>
        <p:spPr>
          <a:xfrm>
            <a:off x="220362" y="1327648"/>
            <a:ext cx="11362038" cy="4658286"/>
          </a:xfrm>
          <a:prstGeom prst="rect">
            <a:avLst/>
          </a:prstGeom>
        </p:spPr>
        <p:txBody>
          <a:bodyPr/>
          <a:lstStyle/>
          <a:p>
            <a:endParaRPr lang="de-DE"/>
          </a:p>
        </p:txBody>
      </p:sp>
      <p:sp>
        <p:nvSpPr>
          <p:cNvPr id="17" name="Textplatzhalter 16">
            <a:extLst>
              <a:ext uri="{FF2B5EF4-FFF2-40B4-BE49-F238E27FC236}">
                <a16:creationId xmlns:a16="http://schemas.microsoft.com/office/drawing/2014/main" id="{EC2B0E51-E156-970A-77BA-BF1AE96619BF}"/>
              </a:ext>
            </a:extLst>
          </p:cNvPr>
          <p:cNvSpPr>
            <a:spLocks noGrp="1"/>
          </p:cNvSpPr>
          <p:nvPr>
            <p:ph type="body" sz="quarter" idx="13"/>
          </p:nvPr>
        </p:nvSpPr>
        <p:spPr/>
        <p:txBody>
          <a:bodyPr/>
          <a:lstStyle/>
          <a:p>
            <a:endParaRPr lang="de-DE"/>
          </a:p>
        </p:txBody>
      </p:sp>
    </p:spTree>
    <p:extLst>
      <p:ext uri="{BB962C8B-B14F-4D97-AF65-F5344CB8AC3E}">
        <p14:creationId xmlns:p14="http://schemas.microsoft.com/office/powerpoint/2010/main" val="278529934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517119-41D9-42AC-3509-B0569FB8F99E}"/>
            </a:ext>
          </a:extLst>
        </p:cNvPr>
        <p:cNvGrpSpPr/>
        <p:nvPr/>
      </p:nvGrpSpPr>
      <p:grpSpPr>
        <a:xfrm>
          <a:off x="0" y="0"/>
          <a:ext cx="0" cy="0"/>
          <a:chOff x="0" y="0"/>
          <a:chExt cx="0" cy="0"/>
        </a:xfrm>
      </p:grpSpPr>
      <p:sp>
        <p:nvSpPr>
          <p:cNvPr id="2" name="Textfeld 1">
            <a:extLst>
              <a:ext uri="{FF2B5EF4-FFF2-40B4-BE49-F238E27FC236}">
                <a16:creationId xmlns:a16="http://schemas.microsoft.com/office/drawing/2014/main" id="{C17AE639-9BBF-D31A-09D7-0678F13546D5}"/>
              </a:ext>
            </a:extLst>
          </p:cNvPr>
          <p:cNvSpPr txBox="1"/>
          <p:nvPr/>
        </p:nvSpPr>
        <p:spPr>
          <a:xfrm>
            <a:off x="-940451" y="14288"/>
            <a:ext cx="6534150" cy="553998"/>
          </a:xfrm>
          <a:prstGeom prst="rect">
            <a:avLst/>
          </a:prstGeom>
          <a:noFill/>
        </p:spPr>
        <p:txBody>
          <a:bodyPr wrap="square" rtlCol="0">
            <a:spAutoFit/>
          </a:bodyPr>
          <a:lstStyle/>
          <a:p>
            <a:pPr algn="ctr"/>
            <a:r>
              <a:rPr lang="de-DE" sz="3000" dirty="0">
                <a:latin typeface="Arial Black" panose="020B0A04020102020204" pitchFamily="34" charset="0"/>
              </a:rPr>
              <a:t>Abschließende Tipps</a:t>
            </a:r>
            <a:endParaRPr lang="es-MX" sz="3000" dirty="0">
              <a:latin typeface="Arial Black" panose="020B0A04020102020204" pitchFamily="34" charset="0"/>
            </a:endParaRPr>
          </a:p>
        </p:txBody>
      </p:sp>
      <p:grpSp>
        <p:nvGrpSpPr>
          <p:cNvPr id="5" name="Grupo 4">
            <a:extLst>
              <a:ext uri="{FF2B5EF4-FFF2-40B4-BE49-F238E27FC236}">
                <a16:creationId xmlns:a16="http://schemas.microsoft.com/office/drawing/2014/main" id="{25CFC871-FD2B-FEA2-6869-31B184829F1A}"/>
              </a:ext>
            </a:extLst>
          </p:cNvPr>
          <p:cNvGrpSpPr>
            <a:grpSpLocks noChangeAspect="1"/>
          </p:cNvGrpSpPr>
          <p:nvPr/>
        </p:nvGrpSpPr>
        <p:grpSpPr>
          <a:xfrm rot="3126037">
            <a:off x="-4458813" y="3773374"/>
            <a:ext cx="6552000" cy="6282659"/>
            <a:chOff x="3539661" y="977748"/>
            <a:chExt cx="5112678" cy="4902505"/>
          </a:xfrm>
        </p:grpSpPr>
        <p:pic>
          <p:nvPicPr>
            <p:cNvPr id="6" name="Imagen 5">
              <a:extLst>
                <a:ext uri="{FF2B5EF4-FFF2-40B4-BE49-F238E27FC236}">
                  <a16:creationId xmlns:a16="http://schemas.microsoft.com/office/drawing/2014/main" id="{6508E76F-9D14-4067-9204-E04517FE6783}"/>
                </a:ext>
              </a:extLst>
            </p:cNvPr>
            <p:cNvPicPr>
              <a:picLocks noChangeAspect="1"/>
            </p:cNvPicPr>
            <p:nvPr/>
          </p:nvPicPr>
          <p:blipFill>
            <a:blip r:embed="rId3">
              <a:extLst>
                <a:ext uri="{28A0092B-C50C-407E-A947-70E740481C1C}">
                  <a14:useLocalDpi xmlns:a14="http://schemas.microsoft.com/office/drawing/2010/main" val="0"/>
                </a:ext>
              </a:extLst>
            </a:blip>
            <a:srcRect l="41649" r="3741"/>
            <a:stretch>
              <a:fillRect/>
            </a:stretch>
          </p:blipFill>
          <p:spPr>
            <a:xfrm>
              <a:off x="7030610" y="1677742"/>
              <a:ext cx="1273830" cy="1751258"/>
            </a:xfrm>
            <a:custGeom>
              <a:avLst/>
              <a:gdLst>
                <a:gd name="connsiteX0" fmla="*/ 401477 w 1273830"/>
                <a:gd name="connsiteY0" fmla="*/ 0 h 1751258"/>
                <a:gd name="connsiteX1" fmla="*/ 427231 w 1273830"/>
                <a:gd name="connsiteY1" fmla="*/ 0 h 1751258"/>
                <a:gd name="connsiteX2" fmla="*/ 604944 w 1273830"/>
                <a:gd name="connsiteY2" fmla="*/ 157995 h 1751258"/>
                <a:gd name="connsiteX3" fmla="*/ 1259132 w 1273830"/>
                <a:gd name="connsiteY3" fmla="*/ 1505660 h 1751258"/>
                <a:gd name="connsiteX4" fmla="*/ 1273830 w 1273830"/>
                <a:gd name="connsiteY4" fmla="*/ 1751258 h 1751258"/>
                <a:gd name="connsiteX5" fmla="*/ 617072 w 1273830"/>
                <a:gd name="connsiteY5" fmla="*/ 1751258 h 1751258"/>
                <a:gd name="connsiteX6" fmla="*/ 617728 w 1273830"/>
                <a:gd name="connsiteY6" fmla="*/ 1726860 h 1751258"/>
                <a:gd name="connsiteX7" fmla="*/ 576967 w 1273830"/>
                <a:gd name="connsiteY7" fmla="*/ 1404898 h 1751258"/>
                <a:gd name="connsiteX8" fmla="*/ 105393 w 1273830"/>
                <a:gd name="connsiteY8" fmla="*/ 594694 h 1751258"/>
                <a:gd name="connsiteX9" fmla="*/ 0 w 1273830"/>
                <a:gd name="connsiteY9" fmla="*/ 506673 h 175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3830" h="1751258">
                  <a:moveTo>
                    <a:pt x="401477" y="0"/>
                  </a:moveTo>
                  <a:lnTo>
                    <a:pt x="427231" y="0"/>
                  </a:lnTo>
                  <a:lnTo>
                    <a:pt x="604944" y="157995"/>
                  </a:lnTo>
                  <a:cubicBezTo>
                    <a:pt x="968753" y="520386"/>
                    <a:pt x="1199452" y="995638"/>
                    <a:pt x="1259132" y="1505660"/>
                  </a:cubicBezTo>
                  <a:lnTo>
                    <a:pt x="1273830" y="1751258"/>
                  </a:lnTo>
                  <a:lnTo>
                    <a:pt x="617072" y="1751258"/>
                  </a:lnTo>
                  <a:lnTo>
                    <a:pt x="617728" y="1726860"/>
                  </a:lnTo>
                  <a:cubicBezTo>
                    <a:pt x="615228" y="1620394"/>
                    <a:pt x="601913" y="1512643"/>
                    <a:pt x="576967" y="1404898"/>
                  </a:cubicBezTo>
                  <a:cubicBezTo>
                    <a:pt x="502129" y="1081664"/>
                    <a:pt x="333238" y="804386"/>
                    <a:pt x="105393" y="594694"/>
                  </a:cubicBezTo>
                  <a:lnTo>
                    <a:pt x="0" y="506673"/>
                  </a:lnTo>
                  <a:close/>
                </a:path>
              </a:pathLst>
            </a:custGeom>
          </p:spPr>
        </p:pic>
        <p:pic>
          <p:nvPicPr>
            <p:cNvPr id="9" name="Imagen 8">
              <a:extLst>
                <a:ext uri="{FF2B5EF4-FFF2-40B4-BE49-F238E27FC236}">
                  <a16:creationId xmlns:a16="http://schemas.microsoft.com/office/drawing/2014/main" id="{4159A7E7-2B4A-C5CB-19F0-B8F6099A4219}"/>
                </a:ext>
              </a:extLst>
            </p:cNvPr>
            <p:cNvPicPr>
              <a:picLocks noChangeAspect="1"/>
            </p:cNvPicPr>
            <p:nvPr/>
          </p:nvPicPr>
          <p:blipFill>
            <a:blip r:embed="rId4">
              <a:extLst>
                <a:ext uri="{28A0092B-C50C-407E-A947-70E740481C1C}">
                  <a14:useLocalDpi xmlns:a14="http://schemas.microsoft.com/office/drawing/2010/main" val="0"/>
                </a:ext>
              </a:extLst>
            </a:blip>
            <a:srcRect l="14293" t="14259" r="16800" b="21459"/>
            <a:stretch>
              <a:fillRect/>
            </a:stretch>
          </p:blipFill>
          <p:spPr>
            <a:xfrm rot="15378051">
              <a:off x="4151860" y="1178185"/>
              <a:ext cx="1273364" cy="1781813"/>
            </a:xfrm>
            <a:custGeom>
              <a:avLst/>
              <a:gdLst>
                <a:gd name="connsiteX0" fmla="*/ 421665 w 1273364"/>
                <a:gd name="connsiteY0" fmla="*/ 0 h 1781813"/>
                <a:gd name="connsiteX1" fmla="*/ 1273355 w 1273364"/>
                <a:gd name="connsiteY1" fmla="*/ 1781813 h 1781813"/>
                <a:gd name="connsiteX2" fmla="*/ 609766 w 1273364"/>
                <a:gd name="connsiteY2" fmla="*/ 1779880 h 1781813"/>
                <a:gd name="connsiteX3" fmla="*/ 610263 w 1273364"/>
                <a:gd name="connsiteY3" fmla="*/ 1762584 h 1781813"/>
                <a:gd name="connsiteX4" fmla="*/ 0 w 1273364"/>
                <a:gd name="connsiteY4" fmla="*/ 525603 h 17818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3364" h="1781813">
                  <a:moveTo>
                    <a:pt x="421665" y="0"/>
                  </a:moveTo>
                  <a:cubicBezTo>
                    <a:pt x="961897" y="433401"/>
                    <a:pt x="1275374" y="1089221"/>
                    <a:pt x="1273355" y="1781813"/>
                  </a:cubicBezTo>
                  <a:lnTo>
                    <a:pt x="609766" y="1779880"/>
                  </a:lnTo>
                  <a:lnTo>
                    <a:pt x="610263" y="1762584"/>
                  </a:lnTo>
                  <a:cubicBezTo>
                    <a:pt x="601293" y="1298934"/>
                    <a:pt x="392556" y="840532"/>
                    <a:pt x="0" y="525603"/>
                  </a:cubicBezTo>
                  <a:close/>
                </a:path>
              </a:pathLst>
            </a:custGeom>
          </p:spPr>
        </p:pic>
        <p:pic>
          <p:nvPicPr>
            <p:cNvPr id="10" name="Imagen 9">
              <a:extLst>
                <a:ext uri="{FF2B5EF4-FFF2-40B4-BE49-F238E27FC236}">
                  <a16:creationId xmlns:a16="http://schemas.microsoft.com/office/drawing/2014/main" id="{1F089B65-AFEC-1EDC-4F1C-2D551FF16A41}"/>
                </a:ext>
              </a:extLst>
            </p:cNvPr>
            <p:cNvPicPr>
              <a:picLocks noChangeAspect="1"/>
            </p:cNvPicPr>
            <p:nvPr/>
          </p:nvPicPr>
          <p:blipFill>
            <a:blip r:embed="rId5">
              <a:extLst>
                <a:ext uri="{28A0092B-C50C-407E-A947-70E740481C1C}">
                  <a14:useLocalDpi xmlns:a14="http://schemas.microsoft.com/office/drawing/2010/main" val="0"/>
                </a:ext>
              </a:extLst>
            </a:blip>
            <a:srcRect l="16441" t="27" r="30365" b="43931"/>
            <a:stretch>
              <a:fillRect/>
            </a:stretch>
          </p:blipFill>
          <p:spPr>
            <a:xfrm rot="12295098">
              <a:off x="3539661" y="2673187"/>
              <a:ext cx="1267965" cy="1781128"/>
            </a:xfrm>
            <a:custGeom>
              <a:avLst/>
              <a:gdLst>
                <a:gd name="connsiteX0" fmla="*/ 414837 w 1267965"/>
                <a:gd name="connsiteY0" fmla="*/ 0 h 1781128"/>
                <a:gd name="connsiteX1" fmla="*/ 1267960 w 1267965"/>
                <a:gd name="connsiteY1" fmla="*/ 1781128 h 1781128"/>
                <a:gd name="connsiteX2" fmla="*/ 594121 w 1267965"/>
                <a:gd name="connsiteY2" fmla="*/ 1779706 h 1781128"/>
                <a:gd name="connsiteX3" fmla="*/ 13780 w 1267965"/>
                <a:gd name="connsiteY3" fmla="*/ 528409 h 1781128"/>
                <a:gd name="connsiteX4" fmla="*/ 0 w 1267965"/>
                <a:gd name="connsiteY4" fmla="*/ 517943 h 1781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7965" h="1781128">
                  <a:moveTo>
                    <a:pt x="414837" y="0"/>
                  </a:moveTo>
                  <a:cubicBezTo>
                    <a:pt x="955417" y="432967"/>
                    <a:pt x="1269421" y="1088534"/>
                    <a:pt x="1267960" y="1781128"/>
                  </a:cubicBezTo>
                  <a:lnTo>
                    <a:pt x="594121" y="1779706"/>
                  </a:lnTo>
                  <a:cubicBezTo>
                    <a:pt x="595183" y="1276438"/>
                    <a:pt x="369193" y="826292"/>
                    <a:pt x="13780" y="528409"/>
                  </a:cubicBezTo>
                  <a:lnTo>
                    <a:pt x="0" y="517943"/>
                  </a:lnTo>
                  <a:close/>
                </a:path>
              </a:pathLst>
            </a:custGeom>
          </p:spPr>
        </p:pic>
        <p:pic>
          <p:nvPicPr>
            <p:cNvPr id="11" name="Imagen 10">
              <a:extLst>
                <a:ext uri="{FF2B5EF4-FFF2-40B4-BE49-F238E27FC236}">
                  <a16:creationId xmlns:a16="http://schemas.microsoft.com/office/drawing/2014/main" id="{996251D3-BD7B-438A-EDE8-0BF2DB476511}"/>
                </a:ext>
              </a:extLst>
            </p:cNvPr>
            <p:cNvPicPr>
              <a:picLocks noChangeAspect="1"/>
            </p:cNvPicPr>
            <p:nvPr/>
          </p:nvPicPr>
          <p:blipFill>
            <a:blip r:embed="rId6">
              <a:extLst>
                <a:ext uri="{28A0092B-C50C-407E-A947-70E740481C1C}">
                  <a14:useLocalDpi xmlns:a14="http://schemas.microsoft.com/office/drawing/2010/main" val="0"/>
                </a:ext>
              </a:extLst>
            </a:blip>
            <a:srcRect l="14815" t="25588" r="6107" b="24373"/>
            <a:stretch>
              <a:fillRect/>
            </a:stretch>
          </p:blipFill>
          <p:spPr>
            <a:xfrm rot="12845660">
              <a:off x="3906885" y="4462820"/>
              <a:ext cx="1970551" cy="872840"/>
            </a:xfrm>
            <a:custGeom>
              <a:avLst/>
              <a:gdLst>
                <a:gd name="connsiteX0" fmla="*/ 0 w 1970551"/>
                <a:gd name="connsiteY0" fmla="*/ 164418 h 872840"/>
                <a:gd name="connsiteX1" fmla="*/ 1970551 w 1970551"/>
                <a:gd name="connsiteY1" fmla="*/ 295370 h 872840"/>
                <a:gd name="connsiteX2" fmla="*/ 1643619 w 1970551"/>
                <a:gd name="connsiteY2" fmla="*/ 872840 h 872840"/>
                <a:gd name="connsiteX3" fmla="*/ 1522422 w 1970551"/>
                <a:gd name="connsiteY3" fmla="*/ 808287 h 872840"/>
                <a:gd name="connsiteX4" fmla="*/ 594348 w 1970551"/>
                <a:gd name="connsiteY4" fmla="*/ 676033 h 872840"/>
                <a:gd name="connsiteX5" fmla="*/ 280692 w 1970551"/>
                <a:gd name="connsiteY5" fmla="*/ 759349 h 872840"/>
                <a:gd name="connsiteX6" fmla="*/ 245501 w 1970551"/>
                <a:gd name="connsiteY6" fmla="*/ 774745 h 872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70551" h="872840">
                  <a:moveTo>
                    <a:pt x="0" y="164418"/>
                  </a:moveTo>
                  <a:cubicBezTo>
                    <a:pt x="642558" y="-94048"/>
                    <a:pt x="1367845" y="-45849"/>
                    <a:pt x="1970551" y="295370"/>
                  </a:cubicBezTo>
                  <a:lnTo>
                    <a:pt x="1643619" y="872840"/>
                  </a:lnTo>
                  <a:lnTo>
                    <a:pt x="1522422" y="808287"/>
                  </a:lnTo>
                  <a:cubicBezTo>
                    <a:pt x="1242436" y="676028"/>
                    <a:pt x="921998" y="623815"/>
                    <a:pt x="594348" y="676033"/>
                  </a:cubicBezTo>
                  <a:cubicBezTo>
                    <a:pt x="485131" y="693439"/>
                    <a:pt x="380282" y="721625"/>
                    <a:pt x="280692" y="759349"/>
                  </a:cubicBezTo>
                  <a:lnTo>
                    <a:pt x="245501" y="774745"/>
                  </a:lnTo>
                  <a:close/>
                </a:path>
              </a:pathLst>
            </a:custGeom>
          </p:spPr>
        </p:pic>
        <p:pic>
          <p:nvPicPr>
            <p:cNvPr id="12" name="Imagen 11">
              <a:extLst>
                <a:ext uri="{FF2B5EF4-FFF2-40B4-BE49-F238E27FC236}">
                  <a16:creationId xmlns:a16="http://schemas.microsoft.com/office/drawing/2014/main" id="{D9CC87A8-4F83-D8CE-4849-E1595C857413}"/>
                </a:ext>
              </a:extLst>
            </p:cNvPr>
            <p:cNvPicPr>
              <a:picLocks noChangeAspect="1"/>
            </p:cNvPicPr>
            <p:nvPr/>
          </p:nvPicPr>
          <p:blipFill>
            <a:blip r:embed="rId7">
              <a:extLst>
                <a:ext uri="{28A0092B-C50C-407E-A947-70E740481C1C}">
                  <a14:useLocalDpi xmlns:a14="http://schemas.microsoft.com/office/drawing/2010/main" val="0"/>
                </a:ext>
              </a:extLst>
            </a:blip>
            <a:srcRect l="29757" t="493" r="30904" b="1689"/>
            <a:stretch>
              <a:fillRect/>
            </a:stretch>
          </p:blipFill>
          <p:spPr>
            <a:xfrm rot="6136372">
              <a:off x="5920654" y="4351821"/>
              <a:ext cx="1277856" cy="1779007"/>
            </a:xfrm>
            <a:custGeom>
              <a:avLst/>
              <a:gdLst>
                <a:gd name="connsiteX0" fmla="*/ 418159 w 1277856"/>
                <a:gd name="connsiteY0" fmla="*/ 0 h 1779007"/>
                <a:gd name="connsiteX1" fmla="*/ 1277856 w 1277856"/>
                <a:gd name="connsiteY1" fmla="*/ 1777964 h 1779007"/>
                <a:gd name="connsiteX2" fmla="*/ 620004 w 1277856"/>
                <a:gd name="connsiteY2" fmla="*/ 1779007 h 1779007"/>
                <a:gd name="connsiteX3" fmla="*/ 616209 w 1277856"/>
                <a:gd name="connsiteY3" fmla="*/ 1658847 h 1779007"/>
                <a:gd name="connsiteX4" fmla="*/ 66393 w 1277856"/>
                <a:gd name="connsiteY4" fmla="*/ 578381 h 1779007"/>
                <a:gd name="connsiteX5" fmla="*/ 0 w 1277856"/>
                <a:gd name="connsiteY5" fmla="*/ 526062 h 177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77856" h="1779007">
                  <a:moveTo>
                    <a:pt x="418159" y="0"/>
                  </a:moveTo>
                  <a:cubicBezTo>
                    <a:pt x="960335" y="430967"/>
                    <a:pt x="1276758" y="1085370"/>
                    <a:pt x="1277856" y="1777964"/>
                  </a:cubicBezTo>
                  <a:lnTo>
                    <a:pt x="620004" y="1779007"/>
                  </a:lnTo>
                  <a:lnTo>
                    <a:pt x="616209" y="1658847"/>
                  </a:lnTo>
                  <a:cubicBezTo>
                    <a:pt x="581786" y="1239568"/>
                    <a:pt x="380986" y="851956"/>
                    <a:pt x="66393" y="578381"/>
                  </a:cubicBezTo>
                  <a:lnTo>
                    <a:pt x="0" y="526062"/>
                  </a:lnTo>
                  <a:close/>
                </a:path>
              </a:pathLst>
            </a:custGeom>
          </p:spPr>
        </p:pic>
        <p:pic>
          <p:nvPicPr>
            <p:cNvPr id="13" name="Imagen 12">
              <a:extLst>
                <a:ext uri="{FF2B5EF4-FFF2-40B4-BE49-F238E27FC236}">
                  <a16:creationId xmlns:a16="http://schemas.microsoft.com/office/drawing/2014/main" id="{C0CCB308-4F1C-F3BC-89E8-B04AC5C2F15E}"/>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rcRect l="37901" t="2169" r="23725" b="372"/>
            <a:stretch>
              <a:fillRect/>
            </a:stretch>
          </p:blipFill>
          <p:spPr>
            <a:xfrm rot="2987903">
              <a:off x="7128138" y="3260183"/>
              <a:ext cx="1255077" cy="1793324"/>
            </a:xfrm>
            <a:custGeom>
              <a:avLst/>
              <a:gdLst>
                <a:gd name="connsiteX0" fmla="*/ 427704 w 1255077"/>
                <a:gd name="connsiteY0" fmla="*/ 0 h 1793324"/>
                <a:gd name="connsiteX1" fmla="*/ 1254761 w 1255077"/>
                <a:gd name="connsiteY1" fmla="*/ 1793324 h 1793324"/>
                <a:gd name="connsiteX2" fmla="*/ 582843 w 1255077"/>
                <a:gd name="connsiteY2" fmla="*/ 1782122 h 1793324"/>
                <a:gd name="connsiteX3" fmla="*/ 583743 w 1255077"/>
                <a:gd name="connsiteY3" fmla="*/ 1709798 h 1793324"/>
                <a:gd name="connsiteX4" fmla="*/ 433974 w 1255077"/>
                <a:gd name="connsiteY4" fmla="*/ 1084462 h 1793324"/>
                <a:gd name="connsiteX5" fmla="*/ 55564 w 1255077"/>
                <a:gd name="connsiteY5" fmla="*/ 564575 h 1793324"/>
                <a:gd name="connsiteX6" fmla="*/ 0 w 1255077"/>
                <a:gd name="connsiteY6" fmla="*/ 518332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5077" h="1793324">
                  <a:moveTo>
                    <a:pt x="427704" y="0"/>
                  </a:moveTo>
                  <a:cubicBezTo>
                    <a:pt x="961897" y="440792"/>
                    <a:pt x="1266305" y="1100845"/>
                    <a:pt x="1254761" y="1793324"/>
                  </a:cubicBezTo>
                  <a:lnTo>
                    <a:pt x="582843" y="1782122"/>
                  </a:lnTo>
                  <a:lnTo>
                    <a:pt x="583743" y="1709798"/>
                  </a:lnTo>
                  <a:cubicBezTo>
                    <a:pt x="576187" y="1499849"/>
                    <a:pt x="527651" y="1287576"/>
                    <a:pt x="433974" y="1084462"/>
                  </a:cubicBezTo>
                  <a:cubicBezTo>
                    <a:pt x="340297" y="881347"/>
                    <a:pt x="210349" y="706622"/>
                    <a:pt x="55564" y="564575"/>
                  </a:cubicBezTo>
                  <a:lnTo>
                    <a:pt x="0" y="518332"/>
                  </a:lnTo>
                  <a:close/>
                </a:path>
              </a:pathLst>
            </a:custGeom>
          </p:spPr>
        </p:pic>
        <p:pic>
          <p:nvPicPr>
            <p:cNvPr id="14" name="Imagen 13">
              <a:extLst>
                <a:ext uri="{FF2B5EF4-FFF2-40B4-BE49-F238E27FC236}">
                  <a16:creationId xmlns:a16="http://schemas.microsoft.com/office/drawing/2014/main" id="{B0391351-40E2-81B5-5D72-CFF82B72F719}"/>
                </a:ext>
              </a:extLst>
            </p:cNvPr>
            <p:cNvPicPr>
              <a:picLocks noChangeAspect="1"/>
            </p:cNvPicPr>
            <p:nvPr/>
          </p:nvPicPr>
          <p:blipFill>
            <a:blip r:embed="rId10">
              <a:extLst>
                <a:ext uri="{28A0092B-C50C-407E-A947-70E740481C1C}">
                  <a14:useLocalDpi xmlns:a14="http://schemas.microsoft.com/office/drawing/2010/main" val="0"/>
                </a:ext>
              </a:extLst>
            </a:blip>
            <a:srcRect l="59626" t="4305" r="156" b="1556"/>
            <a:stretch>
              <a:fillRect/>
            </a:stretch>
          </p:blipFill>
          <p:spPr>
            <a:xfrm rot="18466978">
              <a:off x="5707421" y="721304"/>
              <a:ext cx="1268126" cy="1781014"/>
            </a:xfrm>
            <a:custGeom>
              <a:avLst/>
              <a:gdLst>
                <a:gd name="connsiteX0" fmla="*/ 414768 w 1268126"/>
                <a:gd name="connsiteY0" fmla="*/ 0 h 1781014"/>
                <a:gd name="connsiteX1" fmla="*/ 1268122 w 1268126"/>
                <a:gd name="connsiteY1" fmla="*/ 1781014 h 1781014"/>
                <a:gd name="connsiteX2" fmla="*/ 610271 w 1268126"/>
                <a:gd name="connsiteY2" fmla="*/ 1779713 h 1781014"/>
                <a:gd name="connsiteX3" fmla="*/ 611499 w 1268126"/>
                <a:gd name="connsiteY3" fmla="*/ 1741319 h 1781014"/>
                <a:gd name="connsiteX4" fmla="*/ 572380 w 1268126"/>
                <a:gd name="connsiteY4" fmla="*/ 1419154 h 1781014"/>
                <a:gd name="connsiteX5" fmla="*/ 104943 w 1268126"/>
                <a:gd name="connsiteY5" fmla="*/ 606556 h 1781014"/>
                <a:gd name="connsiteX6" fmla="*/ 0 w 1268126"/>
                <a:gd name="connsiteY6" fmla="*/ 517998 h 1781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8126" h="1781014">
                  <a:moveTo>
                    <a:pt x="414768" y="0"/>
                  </a:moveTo>
                  <a:cubicBezTo>
                    <a:pt x="955404" y="432896"/>
                    <a:pt x="1269492" y="1088422"/>
                    <a:pt x="1268122" y="1781014"/>
                  </a:cubicBezTo>
                  <a:lnTo>
                    <a:pt x="610271" y="1779713"/>
                  </a:lnTo>
                  <a:lnTo>
                    <a:pt x="611499" y="1741319"/>
                  </a:lnTo>
                  <a:cubicBezTo>
                    <a:pt x="609542" y="1634842"/>
                    <a:pt x="596776" y="1527024"/>
                    <a:pt x="572380" y="1419154"/>
                  </a:cubicBezTo>
                  <a:cubicBezTo>
                    <a:pt x="499191" y="1095542"/>
                    <a:pt x="331716" y="817407"/>
                    <a:pt x="104943" y="606556"/>
                  </a:cubicBezTo>
                  <a:lnTo>
                    <a:pt x="0" y="517998"/>
                  </a:lnTo>
                  <a:close/>
                </a:path>
              </a:pathLst>
            </a:custGeom>
          </p:spPr>
        </p:pic>
      </p:grpSp>
      <p:pic>
        <p:nvPicPr>
          <p:cNvPr id="15" name="Grafik 13">
            <a:extLst>
              <a:ext uri="{FF2B5EF4-FFF2-40B4-BE49-F238E27FC236}">
                <a16:creationId xmlns:a16="http://schemas.microsoft.com/office/drawing/2014/main" id="{90B225C1-9EEC-5785-AEDD-3D52E51BA7C8}"/>
              </a:ext>
            </a:extLst>
          </p:cNvPr>
          <p:cNvPicPr>
            <a:picLocks noChangeAspect="1"/>
          </p:cNvPicPr>
          <p:nvPr/>
        </p:nvPicPr>
        <p:blipFill>
          <a:blip r:embed="rId11">
            <a:extLst>
              <a:ext uri="{28A0092B-C50C-407E-A947-70E740481C1C}">
                <a14:useLocalDpi xmlns:a14="http://schemas.microsoft.com/office/drawing/2010/main" val="0"/>
              </a:ext>
              <a:ext uri="{837473B0-CC2E-450A-ABE3-18F120FF3D39}">
                <a1611:picAttrSrcUrl xmlns:a1611="http://schemas.microsoft.com/office/drawing/2016/11/main" r:id="rId12"/>
              </a:ext>
            </a:extLst>
          </a:blip>
          <a:stretch>
            <a:fillRect/>
          </a:stretch>
        </p:blipFill>
        <p:spPr>
          <a:xfrm rot="18446724">
            <a:off x="10935959" y="768670"/>
            <a:ext cx="5309023" cy="4100667"/>
          </a:xfrm>
          <a:prstGeom prst="rect">
            <a:avLst/>
          </a:prstGeom>
        </p:spPr>
      </p:pic>
      <p:sp>
        <p:nvSpPr>
          <p:cNvPr id="3" name="Freihandform: Form 34">
            <a:extLst>
              <a:ext uri="{FF2B5EF4-FFF2-40B4-BE49-F238E27FC236}">
                <a16:creationId xmlns:a16="http://schemas.microsoft.com/office/drawing/2014/main" id="{0ED874C5-3F7D-53CD-6101-E593DBAD7E6D}"/>
              </a:ext>
            </a:extLst>
          </p:cNvPr>
          <p:cNvSpPr>
            <a:spLocks noChangeAspect="1"/>
          </p:cNvSpPr>
          <p:nvPr/>
        </p:nvSpPr>
        <p:spPr>
          <a:xfrm>
            <a:off x="-11671300" y="451822"/>
            <a:ext cx="15355609" cy="16515378"/>
          </a:xfrm>
          <a:custGeom>
            <a:avLst/>
            <a:gdLst>
              <a:gd name="connsiteX0" fmla="*/ 6017699 w 12035398"/>
              <a:gd name="connsiteY0" fmla="*/ 0 h 11991360"/>
              <a:gd name="connsiteX1" fmla="*/ 12035398 w 12035398"/>
              <a:gd name="connsiteY1" fmla="*/ 5995680 h 11991360"/>
              <a:gd name="connsiteX2" fmla="*/ 6017699 w 12035398"/>
              <a:gd name="connsiteY2" fmla="*/ 11991360 h 11991360"/>
              <a:gd name="connsiteX3" fmla="*/ 0 w 12035398"/>
              <a:gd name="connsiteY3" fmla="*/ 5995680 h 11991360"/>
              <a:gd name="connsiteX4" fmla="*/ 6017699 w 12035398"/>
              <a:gd name="connsiteY4" fmla="*/ 0 h 11991360"/>
              <a:gd name="connsiteX5" fmla="*/ 6017699 w 12035398"/>
              <a:gd name="connsiteY5" fmla="*/ 99704 h 11991360"/>
              <a:gd name="connsiteX6" fmla="*/ 97165 w 12035398"/>
              <a:gd name="connsiteY6" fmla="*/ 5998574 h 11991360"/>
              <a:gd name="connsiteX7" fmla="*/ 6017699 w 12035398"/>
              <a:gd name="connsiteY7" fmla="*/ 11897444 h 11991360"/>
              <a:gd name="connsiteX8" fmla="*/ 11938233 w 12035398"/>
              <a:gd name="connsiteY8" fmla="*/ 5998574 h 11991360"/>
              <a:gd name="connsiteX9" fmla="*/ 6017699 w 12035398"/>
              <a:gd name="connsiteY9" fmla="*/ 99704 h 11991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035398" h="11991360">
                <a:moveTo>
                  <a:pt x="6017699" y="0"/>
                </a:moveTo>
                <a:cubicBezTo>
                  <a:pt x="9341182" y="0"/>
                  <a:pt x="12035398" y="2684357"/>
                  <a:pt x="12035398" y="5995680"/>
                </a:cubicBezTo>
                <a:cubicBezTo>
                  <a:pt x="12035398" y="9307003"/>
                  <a:pt x="9341182" y="11991360"/>
                  <a:pt x="6017699" y="11991360"/>
                </a:cubicBezTo>
                <a:cubicBezTo>
                  <a:pt x="2694216" y="11991360"/>
                  <a:pt x="0" y="9307003"/>
                  <a:pt x="0" y="5995680"/>
                </a:cubicBezTo>
                <a:cubicBezTo>
                  <a:pt x="0" y="2684357"/>
                  <a:pt x="2694216" y="0"/>
                  <a:pt x="6017699" y="0"/>
                </a:cubicBezTo>
                <a:close/>
                <a:moveTo>
                  <a:pt x="6017699" y="99704"/>
                </a:moveTo>
                <a:cubicBezTo>
                  <a:pt x="2747878" y="99704"/>
                  <a:pt x="97165" y="2740718"/>
                  <a:pt x="97165" y="5998574"/>
                </a:cubicBezTo>
                <a:cubicBezTo>
                  <a:pt x="97165" y="9256430"/>
                  <a:pt x="2747878" y="11897444"/>
                  <a:pt x="6017699" y="11897444"/>
                </a:cubicBezTo>
                <a:cubicBezTo>
                  <a:pt x="9287520" y="11897444"/>
                  <a:pt x="11938233" y="9256430"/>
                  <a:pt x="11938233" y="5998574"/>
                </a:cubicBezTo>
                <a:cubicBezTo>
                  <a:pt x="11938233" y="2740718"/>
                  <a:pt x="9287520" y="99704"/>
                  <a:pt x="6017699" y="99704"/>
                </a:cubicBezTo>
                <a:close/>
              </a:path>
            </a:pathLst>
          </a:custGeom>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MX"/>
          </a:p>
        </p:txBody>
      </p:sp>
      <p:sp>
        <p:nvSpPr>
          <p:cNvPr id="7" name="Ellipse 36">
            <a:extLst>
              <a:ext uri="{FF2B5EF4-FFF2-40B4-BE49-F238E27FC236}">
                <a16:creationId xmlns:a16="http://schemas.microsoft.com/office/drawing/2014/main" id="{93364C40-2CDA-EEE6-8FE0-E1E20B664376}"/>
              </a:ext>
            </a:extLst>
          </p:cNvPr>
          <p:cNvSpPr>
            <a:spLocks noChangeAspect="1"/>
          </p:cNvSpPr>
          <p:nvPr/>
        </p:nvSpPr>
        <p:spPr>
          <a:xfrm>
            <a:off x="109820" y="1767703"/>
            <a:ext cx="313200" cy="312062"/>
          </a:xfrm>
          <a:prstGeom prst="ellipse">
            <a:avLst/>
          </a:prstGeom>
          <a:solidFill>
            <a:srgbClr val="658EA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Ellipse 37">
            <a:extLst>
              <a:ext uri="{FF2B5EF4-FFF2-40B4-BE49-F238E27FC236}">
                <a16:creationId xmlns:a16="http://schemas.microsoft.com/office/drawing/2014/main" id="{65ED1FF9-E948-B9CB-CE42-30C4D93D5F8C}"/>
              </a:ext>
            </a:extLst>
          </p:cNvPr>
          <p:cNvSpPr>
            <a:spLocks noChangeAspect="1"/>
          </p:cNvSpPr>
          <p:nvPr/>
        </p:nvSpPr>
        <p:spPr>
          <a:xfrm>
            <a:off x="1252096" y="2819003"/>
            <a:ext cx="313200" cy="312062"/>
          </a:xfrm>
          <a:prstGeom prst="ellipse">
            <a:avLst/>
          </a:prstGeom>
          <a:solidFill>
            <a:srgbClr val="658EA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Ellipse 38">
            <a:extLst>
              <a:ext uri="{FF2B5EF4-FFF2-40B4-BE49-F238E27FC236}">
                <a16:creationId xmlns:a16="http://schemas.microsoft.com/office/drawing/2014/main" id="{F8376959-1443-ACC3-745C-05A49BE973B1}"/>
              </a:ext>
            </a:extLst>
          </p:cNvPr>
          <p:cNvSpPr>
            <a:spLocks noChangeAspect="1"/>
          </p:cNvSpPr>
          <p:nvPr/>
        </p:nvSpPr>
        <p:spPr>
          <a:xfrm>
            <a:off x="2139097" y="3930906"/>
            <a:ext cx="313200" cy="312062"/>
          </a:xfrm>
          <a:prstGeom prst="ellipse">
            <a:avLst/>
          </a:prstGeom>
          <a:solidFill>
            <a:srgbClr val="658EA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Ellipse 39">
            <a:extLst>
              <a:ext uri="{FF2B5EF4-FFF2-40B4-BE49-F238E27FC236}">
                <a16:creationId xmlns:a16="http://schemas.microsoft.com/office/drawing/2014/main" id="{3919D315-BD51-98F8-83C0-7D4C5536363F}"/>
              </a:ext>
            </a:extLst>
          </p:cNvPr>
          <p:cNvSpPr>
            <a:spLocks noChangeAspect="1"/>
          </p:cNvSpPr>
          <p:nvPr/>
        </p:nvSpPr>
        <p:spPr>
          <a:xfrm>
            <a:off x="2703209" y="5017428"/>
            <a:ext cx="313200" cy="312062"/>
          </a:xfrm>
          <a:prstGeom prst="ellipse">
            <a:avLst/>
          </a:prstGeom>
          <a:solidFill>
            <a:srgbClr val="658EA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Rechteck: abgerundete Ecken 4">
            <a:extLst>
              <a:ext uri="{FF2B5EF4-FFF2-40B4-BE49-F238E27FC236}">
                <a16:creationId xmlns:a16="http://schemas.microsoft.com/office/drawing/2014/main" id="{ED901EB5-D59C-4AFB-FA35-CDA436805B00}"/>
              </a:ext>
            </a:extLst>
          </p:cNvPr>
          <p:cNvSpPr/>
          <p:nvPr/>
        </p:nvSpPr>
        <p:spPr>
          <a:xfrm>
            <a:off x="1035658" y="1390005"/>
            <a:ext cx="6000750" cy="914400"/>
          </a:xfrm>
          <a:prstGeom prst="roundRect">
            <a:avLst>
              <a:gd name="adj" fmla="val 50000"/>
            </a:avLst>
          </a:prstGeom>
          <a:solidFill>
            <a:srgbClr val="B5C7D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dirty="0" err="1">
                <a:solidFill>
                  <a:schemeClr val="bg1"/>
                </a:solidFill>
                <a:latin typeface="Montserrat" panose="00000500000000000000" pitchFamily="2" charset="0"/>
              </a:rPr>
              <a:t>Regelmäßig</a:t>
            </a:r>
            <a:r>
              <a:rPr lang="es-MX" dirty="0">
                <a:solidFill>
                  <a:schemeClr val="bg1"/>
                </a:solidFill>
                <a:latin typeface="Montserrat" panose="00000500000000000000" pitchFamily="2" charset="0"/>
              </a:rPr>
              <a:t> </a:t>
            </a:r>
            <a:r>
              <a:rPr lang="es-MX" dirty="0" err="1">
                <a:solidFill>
                  <a:schemeClr val="bg1"/>
                </a:solidFill>
                <a:latin typeface="Montserrat" panose="00000500000000000000" pitchFamily="2" charset="0"/>
              </a:rPr>
              <a:t>eigenes</a:t>
            </a:r>
            <a:r>
              <a:rPr lang="es-MX" dirty="0">
                <a:solidFill>
                  <a:schemeClr val="bg1"/>
                </a:solidFill>
                <a:latin typeface="Montserrat" panose="00000500000000000000" pitchFamily="2" charset="0"/>
              </a:rPr>
              <a:t> </a:t>
            </a:r>
            <a:r>
              <a:rPr lang="es-MX" dirty="0" err="1">
                <a:solidFill>
                  <a:schemeClr val="bg1"/>
                </a:solidFill>
                <a:latin typeface="Montserrat" panose="00000500000000000000" pitchFamily="2" charset="0"/>
              </a:rPr>
              <a:t>Vorgehen</a:t>
            </a:r>
            <a:r>
              <a:rPr lang="es-MX" dirty="0">
                <a:solidFill>
                  <a:schemeClr val="bg1"/>
                </a:solidFill>
                <a:latin typeface="Montserrat" panose="00000500000000000000" pitchFamily="2" charset="0"/>
              </a:rPr>
              <a:t> </a:t>
            </a:r>
            <a:r>
              <a:rPr lang="es-MX" dirty="0" err="1">
                <a:solidFill>
                  <a:schemeClr val="bg1"/>
                </a:solidFill>
                <a:latin typeface="Montserrat" panose="00000500000000000000" pitchFamily="2" charset="0"/>
              </a:rPr>
              <a:t>hinterfragen</a:t>
            </a:r>
            <a:r>
              <a:rPr lang="es-MX" dirty="0">
                <a:solidFill>
                  <a:schemeClr val="bg1"/>
                </a:solidFill>
                <a:latin typeface="Montserrat" panose="00000500000000000000" pitchFamily="2" charset="0"/>
              </a:rPr>
              <a:t> </a:t>
            </a:r>
            <a:r>
              <a:rPr lang="es-MX" dirty="0" err="1">
                <a:solidFill>
                  <a:schemeClr val="bg1"/>
                </a:solidFill>
                <a:latin typeface="Montserrat" panose="00000500000000000000" pitchFamily="2" charset="0"/>
              </a:rPr>
              <a:t>und</a:t>
            </a:r>
            <a:r>
              <a:rPr lang="es-MX" dirty="0">
                <a:solidFill>
                  <a:schemeClr val="bg1"/>
                </a:solidFill>
                <a:latin typeface="Montserrat" panose="00000500000000000000" pitchFamily="2" charset="0"/>
              </a:rPr>
              <a:t> </a:t>
            </a:r>
            <a:r>
              <a:rPr lang="es-MX" dirty="0" err="1">
                <a:solidFill>
                  <a:schemeClr val="bg1"/>
                </a:solidFill>
                <a:latin typeface="Montserrat" panose="00000500000000000000" pitchFamily="2" charset="0"/>
              </a:rPr>
              <a:t>anpassen</a:t>
            </a:r>
            <a:r>
              <a:rPr lang="es-MX" dirty="0">
                <a:solidFill>
                  <a:schemeClr val="bg1"/>
                </a:solidFill>
                <a:latin typeface="Montserrat" panose="00000500000000000000" pitchFamily="2" charset="0"/>
              </a:rPr>
              <a:t> </a:t>
            </a:r>
          </a:p>
        </p:txBody>
      </p:sp>
      <p:sp>
        <p:nvSpPr>
          <p:cNvPr id="19" name="Rechteck: abgerundete Ecken 5">
            <a:extLst>
              <a:ext uri="{FF2B5EF4-FFF2-40B4-BE49-F238E27FC236}">
                <a16:creationId xmlns:a16="http://schemas.microsoft.com/office/drawing/2014/main" id="{5076F911-C058-16C4-1CF2-F280995AE1C5}"/>
              </a:ext>
            </a:extLst>
          </p:cNvPr>
          <p:cNvSpPr/>
          <p:nvPr/>
        </p:nvSpPr>
        <p:spPr>
          <a:xfrm>
            <a:off x="2037580" y="2477789"/>
            <a:ext cx="6000750" cy="914400"/>
          </a:xfrm>
          <a:prstGeom prst="roundRect">
            <a:avLst>
              <a:gd name="adj" fmla="val 50000"/>
            </a:avLst>
          </a:prstGeom>
          <a:solidFill>
            <a:srgbClr val="9DB3C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800" dirty="0">
                <a:latin typeface="Montserrat" panose="02000505000000020004" pitchFamily="2" charset="0"/>
              </a:rPr>
              <a:t>Bei kostenlosen Produkten bezahlt man oft mit den eigenen Daten</a:t>
            </a:r>
          </a:p>
        </p:txBody>
      </p:sp>
      <p:sp>
        <p:nvSpPr>
          <p:cNvPr id="20" name="Rechteck: abgerundete Ecken 9">
            <a:extLst>
              <a:ext uri="{FF2B5EF4-FFF2-40B4-BE49-F238E27FC236}">
                <a16:creationId xmlns:a16="http://schemas.microsoft.com/office/drawing/2014/main" id="{65270A28-6E21-57E0-D8D9-381821E83FB3}"/>
              </a:ext>
            </a:extLst>
          </p:cNvPr>
          <p:cNvSpPr/>
          <p:nvPr/>
        </p:nvSpPr>
        <p:spPr>
          <a:xfrm>
            <a:off x="2746514" y="3565573"/>
            <a:ext cx="6000750" cy="914400"/>
          </a:xfrm>
          <a:prstGeom prst="roundRect">
            <a:avLst>
              <a:gd name="adj" fmla="val 50000"/>
            </a:avLst>
          </a:prstGeom>
          <a:solidFill>
            <a:srgbClr val="88A2B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800" dirty="0">
                <a:latin typeface="Montserrat" panose="02000505000000020004" pitchFamily="2" charset="0"/>
              </a:rPr>
              <a:t>Nur installieren was nötig ist</a:t>
            </a:r>
          </a:p>
        </p:txBody>
      </p:sp>
      <p:sp>
        <p:nvSpPr>
          <p:cNvPr id="21" name="Rechteck: abgerundete Ecken 10">
            <a:extLst>
              <a:ext uri="{FF2B5EF4-FFF2-40B4-BE49-F238E27FC236}">
                <a16:creationId xmlns:a16="http://schemas.microsoft.com/office/drawing/2014/main" id="{52E9D47A-0D70-8B05-BF38-C56759CF8BCD}"/>
              </a:ext>
            </a:extLst>
          </p:cNvPr>
          <p:cNvSpPr/>
          <p:nvPr/>
        </p:nvSpPr>
        <p:spPr>
          <a:xfrm>
            <a:off x="3207259" y="4653356"/>
            <a:ext cx="6000750" cy="914400"/>
          </a:xfrm>
          <a:prstGeom prst="roundRect">
            <a:avLst>
              <a:gd name="adj" fmla="val 50000"/>
            </a:avLst>
          </a:prstGeom>
          <a:solidFill>
            <a:srgbClr val="7691A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defRPr/>
            </a:pPr>
            <a:r>
              <a:rPr lang="de-DE" dirty="0">
                <a:latin typeface="Montserrat" panose="02000505000000020004" pitchFamily="2" charset="0"/>
              </a:rPr>
              <a:t>Betriebssystem und Software aktuell halten</a:t>
            </a:r>
          </a:p>
        </p:txBody>
      </p:sp>
      <p:sp>
        <p:nvSpPr>
          <p:cNvPr id="25" name="Inhaltsplatzhalter 24">
            <a:extLst>
              <a:ext uri="{FF2B5EF4-FFF2-40B4-BE49-F238E27FC236}">
                <a16:creationId xmlns:a16="http://schemas.microsoft.com/office/drawing/2014/main" id="{1D9AD35A-35D1-3E30-B36C-2AE283B59D19}"/>
              </a:ext>
            </a:extLst>
          </p:cNvPr>
          <p:cNvSpPr>
            <a:spLocks noGrp="1"/>
          </p:cNvSpPr>
          <p:nvPr>
            <p:ph idx="4294967295"/>
          </p:nvPr>
        </p:nvSpPr>
        <p:spPr>
          <a:xfrm>
            <a:off x="220362" y="1327648"/>
            <a:ext cx="11362038" cy="4658286"/>
          </a:xfrm>
          <a:prstGeom prst="rect">
            <a:avLst/>
          </a:prstGeom>
        </p:spPr>
        <p:txBody>
          <a:bodyPr/>
          <a:lstStyle/>
          <a:p>
            <a:endParaRPr lang="de-DE"/>
          </a:p>
        </p:txBody>
      </p:sp>
      <p:sp>
        <p:nvSpPr>
          <p:cNvPr id="26" name="Textplatzhalter 25">
            <a:extLst>
              <a:ext uri="{FF2B5EF4-FFF2-40B4-BE49-F238E27FC236}">
                <a16:creationId xmlns:a16="http://schemas.microsoft.com/office/drawing/2014/main" id="{BEF9864D-92B2-9120-603C-8A8074EF9A26}"/>
              </a:ext>
            </a:extLst>
          </p:cNvPr>
          <p:cNvSpPr>
            <a:spLocks noGrp="1"/>
          </p:cNvSpPr>
          <p:nvPr>
            <p:ph type="body" sz="quarter" idx="13"/>
          </p:nvPr>
        </p:nvSpPr>
        <p:spPr/>
        <p:txBody>
          <a:bodyPr/>
          <a:lstStyle/>
          <a:p>
            <a:endParaRPr lang="de-DE" dirty="0"/>
          </a:p>
        </p:txBody>
      </p:sp>
    </p:spTree>
    <p:extLst>
      <p:ext uri="{BB962C8B-B14F-4D97-AF65-F5344CB8AC3E}">
        <p14:creationId xmlns:p14="http://schemas.microsoft.com/office/powerpoint/2010/main" val="426686590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56463F-91C5-E5FF-019A-1328FE16437F}"/>
            </a:ext>
          </a:extLst>
        </p:cNvPr>
        <p:cNvGrpSpPr/>
        <p:nvPr/>
      </p:nvGrpSpPr>
      <p:grpSpPr>
        <a:xfrm>
          <a:off x="0" y="0"/>
          <a:ext cx="0" cy="0"/>
          <a:chOff x="0" y="0"/>
          <a:chExt cx="0" cy="0"/>
        </a:xfrm>
      </p:grpSpPr>
      <p:sp>
        <p:nvSpPr>
          <p:cNvPr id="2" name="Textfeld 1">
            <a:extLst>
              <a:ext uri="{FF2B5EF4-FFF2-40B4-BE49-F238E27FC236}">
                <a16:creationId xmlns:a16="http://schemas.microsoft.com/office/drawing/2014/main" id="{C1CCECC6-D64F-5BCE-0957-D4098D8AA09E}"/>
              </a:ext>
            </a:extLst>
          </p:cNvPr>
          <p:cNvSpPr txBox="1"/>
          <p:nvPr/>
        </p:nvSpPr>
        <p:spPr>
          <a:xfrm>
            <a:off x="3371851" y="554056"/>
            <a:ext cx="6534150" cy="707886"/>
          </a:xfrm>
          <a:prstGeom prst="rect">
            <a:avLst/>
          </a:prstGeom>
          <a:noFill/>
        </p:spPr>
        <p:txBody>
          <a:bodyPr wrap="square" rtlCol="0">
            <a:spAutoFit/>
          </a:bodyPr>
          <a:lstStyle/>
          <a:p>
            <a:pPr algn="ctr"/>
            <a:r>
              <a:rPr lang="de-DE" sz="4000" dirty="0">
                <a:latin typeface="Arial Black" panose="020B0A04020102020204" pitchFamily="34" charset="0"/>
              </a:rPr>
              <a:t>Zusammenfassung</a:t>
            </a:r>
            <a:endParaRPr lang="es-MX" sz="4000" dirty="0">
              <a:latin typeface="Arial Black" panose="020B0A04020102020204" pitchFamily="34" charset="0"/>
            </a:endParaRPr>
          </a:p>
        </p:txBody>
      </p:sp>
      <p:grpSp>
        <p:nvGrpSpPr>
          <p:cNvPr id="5" name="Grupo 4">
            <a:extLst>
              <a:ext uri="{FF2B5EF4-FFF2-40B4-BE49-F238E27FC236}">
                <a16:creationId xmlns:a16="http://schemas.microsoft.com/office/drawing/2014/main" id="{20909D43-5C52-4326-01D3-D390FB5B0577}"/>
              </a:ext>
            </a:extLst>
          </p:cNvPr>
          <p:cNvGrpSpPr>
            <a:grpSpLocks noChangeAspect="1"/>
          </p:cNvGrpSpPr>
          <p:nvPr/>
        </p:nvGrpSpPr>
        <p:grpSpPr>
          <a:xfrm rot="3126037">
            <a:off x="-4458813" y="3773374"/>
            <a:ext cx="6552000" cy="6282659"/>
            <a:chOff x="3539661" y="977748"/>
            <a:chExt cx="5112678" cy="4902505"/>
          </a:xfrm>
        </p:grpSpPr>
        <p:pic>
          <p:nvPicPr>
            <p:cNvPr id="6" name="Imagen 5">
              <a:extLst>
                <a:ext uri="{FF2B5EF4-FFF2-40B4-BE49-F238E27FC236}">
                  <a16:creationId xmlns:a16="http://schemas.microsoft.com/office/drawing/2014/main" id="{BBCA98A0-6132-ED5D-9E35-8DB1A1CE8871}"/>
                </a:ext>
              </a:extLst>
            </p:cNvPr>
            <p:cNvPicPr>
              <a:picLocks noChangeAspect="1"/>
            </p:cNvPicPr>
            <p:nvPr/>
          </p:nvPicPr>
          <p:blipFill>
            <a:blip r:embed="rId3">
              <a:extLst>
                <a:ext uri="{28A0092B-C50C-407E-A947-70E740481C1C}">
                  <a14:useLocalDpi xmlns:a14="http://schemas.microsoft.com/office/drawing/2010/main" val="0"/>
                </a:ext>
              </a:extLst>
            </a:blip>
            <a:srcRect l="41649" r="3741"/>
            <a:stretch>
              <a:fillRect/>
            </a:stretch>
          </p:blipFill>
          <p:spPr>
            <a:xfrm>
              <a:off x="7030610" y="1677742"/>
              <a:ext cx="1273830" cy="1751258"/>
            </a:xfrm>
            <a:custGeom>
              <a:avLst/>
              <a:gdLst>
                <a:gd name="connsiteX0" fmla="*/ 401477 w 1273830"/>
                <a:gd name="connsiteY0" fmla="*/ 0 h 1751258"/>
                <a:gd name="connsiteX1" fmla="*/ 427231 w 1273830"/>
                <a:gd name="connsiteY1" fmla="*/ 0 h 1751258"/>
                <a:gd name="connsiteX2" fmla="*/ 604944 w 1273830"/>
                <a:gd name="connsiteY2" fmla="*/ 157995 h 1751258"/>
                <a:gd name="connsiteX3" fmla="*/ 1259132 w 1273830"/>
                <a:gd name="connsiteY3" fmla="*/ 1505660 h 1751258"/>
                <a:gd name="connsiteX4" fmla="*/ 1273830 w 1273830"/>
                <a:gd name="connsiteY4" fmla="*/ 1751258 h 1751258"/>
                <a:gd name="connsiteX5" fmla="*/ 617072 w 1273830"/>
                <a:gd name="connsiteY5" fmla="*/ 1751258 h 1751258"/>
                <a:gd name="connsiteX6" fmla="*/ 617728 w 1273830"/>
                <a:gd name="connsiteY6" fmla="*/ 1726860 h 1751258"/>
                <a:gd name="connsiteX7" fmla="*/ 576967 w 1273830"/>
                <a:gd name="connsiteY7" fmla="*/ 1404898 h 1751258"/>
                <a:gd name="connsiteX8" fmla="*/ 105393 w 1273830"/>
                <a:gd name="connsiteY8" fmla="*/ 594694 h 1751258"/>
                <a:gd name="connsiteX9" fmla="*/ 0 w 1273830"/>
                <a:gd name="connsiteY9" fmla="*/ 506673 h 175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3830" h="1751258">
                  <a:moveTo>
                    <a:pt x="401477" y="0"/>
                  </a:moveTo>
                  <a:lnTo>
                    <a:pt x="427231" y="0"/>
                  </a:lnTo>
                  <a:lnTo>
                    <a:pt x="604944" y="157995"/>
                  </a:lnTo>
                  <a:cubicBezTo>
                    <a:pt x="968753" y="520386"/>
                    <a:pt x="1199452" y="995638"/>
                    <a:pt x="1259132" y="1505660"/>
                  </a:cubicBezTo>
                  <a:lnTo>
                    <a:pt x="1273830" y="1751258"/>
                  </a:lnTo>
                  <a:lnTo>
                    <a:pt x="617072" y="1751258"/>
                  </a:lnTo>
                  <a:lnTo>
                    <a:pt x="617728" y="1726860"/>
                  </a:lnTo>
                  <a:cubicBezTo>
                    <a:pt x="615228" y="1620394"/>
                    <a:pt x="601913" y="1512643"/>
                    <a:pt x="576967" y="1404898"/>
                  </a:cubicBezTo>
                  <a:cubicBezTo>
                    <a:pt x="502129" y="1081664"/>
                    <a:pt x="333238" y="804386"/>
                    <a:pt x="105393" y="594694"/>
                  </a:cubicBezTo>
                  <a:lnTo>
                    <a:pt x="0" y="506673"/>
                  </a:lnTo>
                  <a:close/>
                </a:path>
              </a:pathLst>
            </a:custGeom>
          </p:spPr>
        </p:pic>
        <p:pic>
          <p:nvPicPr>
            <p:cNvPr id="9" name="Imagen 8">
              <a:extLst>
                <a:ext uri="{FF2B5EF4-FFF2-40B4-BE49-F238E27FC236}">
                  <a16:creationId xmlns:a16="http://schemas.microsoft.com/office/drawing/2014/main" id="{F5E94762-24AA-9D1B-154D-3273A3D489C8}"/>
                </a:ext>
              </a:extLst>
            </p:cNvPr>
            <p:cNvPicPr>
              <a:picLocks noChangeAspect="1"/>
            </p:cNvPicPr>
            <p:nvPr/>
          </p:nvPicPr>
          <p:blipFill>
            <a:blip r:embed="rId4">
              <a:extLst>
                <a:ext uri="{28A0092B-C50C-407E-A947-70E740481C1C}">
                  <a14:useLocalDpi xmlns:a14="http://schemas.microsoft.com/office/drawing/2010/main" val="0"/>
                </a:ext>
              </a:extLst>
            </a:blip>
            <a:srcRect l="14293" t="14259" r="16800" b="21459"/>
            <a:stretch>
              <a:fillRect/>
            </a:stretch>
          </p:blipFill>
          <p:spPr>
            <a:xfrm rot="15378051">
              <a:off x="4151860" y="1178185"/>
              <a:ext cx="1273364" cy="1781813"/>
            </a:xfrm>
            <a:custGeom>
              <a:avLst/>
              <a:gdLst>
                <a:gd name="connsiteX0" fmla="*/ 421665 w 1273364"/>
                <a:gd name="connsiteY0" fmla="*/ 0 h 1781813"/>
                <a:gd name="connsiteX1" fmla="*/ 1273355 w 1273364"/>
                <a:gd name="connsiteY1" fmla="*/ 1781813 h 1781813"/>
                <a:gd name="connsiteX2" fmla="*/ 609766 w 1273364"/>
                <a:gd name="connsiteY2" fmla="*/ 1779880 h 1781813"/>
                <a:gd name="connsiteX3" fmla="*/ 610263 w 1273364"/>
                <a:gd name="connsiteY3" fmla="*/ 1762584 h 1781813"/>
                <a:gd name="connsiteX4" fmla="*/ 0 w 1273364"/>
                <a:gd name="connsiteY4" fmla="*/ 525603 h 17818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3364" h="1781813">
                  <a:moveTo>
                    <a:pt x="421665" y="0"/>
                  </a:moveTo>
                  <a:cubicBezTo>
                    <a:pt x="961897" y="433401"/>
                    <a:pt x="1275374" y="1089221"/>
                    <a:pt x="1273355" y="1781813"/>
                  </a:cubicBezTo>
                  <a:lnTo>
                    <a:pt x="609766" y="1779880"/>
                  </a:lnTo>
                  <a:lnTo>
                    <a:pt x="610263" y="1762584"/>
                  </a:lnTo>
                  <a:cubicBezTo>
                    <a:pt x="601293" y="1298934"/>
                    <a:pt x="392556" y="840532"/>
                    <a:pt x="0" y="525603"/>
                  </a:cubicBezTo>
                  <a:close/>
                </a:path>
              </a:pathLst>
            </a:custGeom>
          </p:spPr>
        </p:pic>
        <p:pic>
          <p:nvPicPr>
            <p:cNvPr id="10" name="Imagen 9">
              <a:extLst>
                <a:ext uri="{FF2B5EF4-FFF2-40B4-BE49-F238E27FC236}">
                  <a16:creationId xmlns:a16="http://schemas.microsoft.com/office/drawing/2014/main" id="{317BEF49-61DC-5A91-3EEC-089D958091C6}"/>
                </a:ext>
              </a:extLst>
            </p:cNvPr>
            <p:cNvPicPr>
              <a:picLocks noChangeAspect="1"/>
            </p:cNvPicPr>
            <p:nvPr/>
          </p:nvPicPr>
          <p:blipFill>
            <a:blip r:embed="rId5">
              <a:extLst>
                <a:ext uri="{28A0092B-C50C-407E-A947-70E740481C1C}">
                  <a14:useLocalDpi xmlns:a14="http://schemas.microsoft.com/office/drawing/2010/main" val="0"/>
                </a:ext>
              </a:extLst>
            </a:blip>
            <a:srcRect l="16441" t="27" r="30365" b="43931"/>
            <a:stretch>
              <a:fillRect/>
            </a:stretch>
          </p:blipFill>
          <p:spPr>
            <a:xfrm rot="12295098">
              <a:off x="3539661" y="2673187"/>
              <a:ext cx="1267965" cy="1781128"/>
            </a:xfrm>
            <a:custGeom>
              <a:avLst/>
              <a:gdLst>
                <a:gd name="connsiteX0" fmla="*/ 414837 w 1267965"/>
                <a:gd name="connsiteY0" fmla="*/ 0 h 1781128"/>
                <a:gd name="connsiteX1" fmla="*/ 1267960 w 1267965"/>
                <a:gd name="connsiteY1" fmla="*/ 1781128 h 1781128"/>
                <a:gd name="connsiteX2" fmla="*/ 594121 w 1267965"/>
                <a:gd name="connsiteY2" fmla="*/ 1779706 h 1781128"/>
                <a:gd name="connsiteX3" fmla="*/ 13780 w 1267965"/>
                <a:gd name="connsiteY3" fmla="*/ 528409 h 1781128"/>
                <a:gd name="connsiteX4" fmla="*/ 0 w 1267965"/>
                <a:gd name="connsiteY4" fmla="*/ 517943 h 1781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7965" h="1781128">
                  <a:moveTo>
                    <a:pt x="414837" y="0"/>
                  </a:moveTo>
                  <a:cubicBezTo>
                    <a:pt x="955417" y="432967"/>
                    <a:pt x="1269421" y="1088534"/>
                    <a:pt x="1267960" y="1781128"/>
                  </a:cubicBezTo>
                  <a:lnTo>
                    <a:pt x="594121" y="1779706"/>
                  </a:lnTo>
                  <a:cubicBezTo>
                    <a:pt x="595183" y="1276438"/>
                    <a:pt x="369193" y="826292"/>
                    <a:pt x="13780" y="528409"/>
                  </a:cubicBezTo>
                  <a:lnTo>
                    <a:pt x="0" y="517943"/>
                  </a:lnTo>
                  <a:close/>
                </a:path>
              </a:pathLst>
            </a:custGeom>
          </p:spPr>
        </p:pic>
        <p:pic>
          <p:nvPicPr>
            <p:cNvPr id="11" name="Imagen 10">
              <a:extLst>
                <a:ext uri="{FF2B5EF4-FFF2-40B4-BE49-F238E27FC236}">
                  <a16:creationId xmlns:a16="http://schemas.microsoft.com/office/drawing/2014/main" id="{7CA57416-5BE6-5872-9D79-7F37C1F1AB4C}"/>
                </a:ext>
              </a:extLst>
            </p:cNvPr>
            <p:cNvPicPr>
              <a:picLocks noChangeAspect="1"/>
            </p:cNvPicPr>
            <p:nvPr/>
          </p:nvPicPr>
          <p:blipFill>
            <a:blip r:embed="rId6">
              <a:extLst>
                <a:ext uri="{28A0092B-C50C-407E-A947-70E740481C1C}">
                  <a14:useLocalDpi xmlns:a14="http://schemas.microsoft.com/office/drawing/2010/main" val="0"/>
                </a:ext>
              </a:extLst>
            </a:blip>
            <a:srcRect l="14815" t="25588" r="6107" b="24373"/>
            <a:stretch>
              <a:fillRect/>
            </a:stretch>
          </p:blipFill>
          <p:spPr>
            <a:xfrm rot="12845660">
              <a:off x="3906885" y="4462820"/>
              <a:ext cx="1970551" cy="872840"/>
            </a:xfrm>
            <a:custGeom>
              <a:avLst/>
              <a:gdLst>
                <a:gd name="connsiteX0" fmla="*/ 0 w 1970551"/>
                <a:gd name="connsiteY0" fmla="*/ 164418 h 872840"/>
                <a:gd name="connsiteX1" fmla="*/ 1970551 w 1970551"/>
                <a:gd name="connsiteY1" fmla="*/ 295370 h 872840"/>
                <a:gd name="connsiteX2" fmla="*/ 1643619 w 1970551"/>
                <a:gd name="connsiteY2" fmla="*/ 872840 h 872840"/>
                <a:gd name="connsiteX3" fmla="*/ 1522422 w 1970551"/>
                <a:gd name="connsiteY3" fmla="*/ 808287 h 872840"/>
                <a:gd name="connsiteX4" fmla="*/ 594348 w 1970551"/>
                <a:gd name="connsiteY4" fmla="*/ 676033 h 872840"/>
                <a:gd name="connsiteX5" fmla="*/ 280692 w 1970551"/>
                <a:gd name="connsiteY5" fmla="*/ 759349 h 872840"/>
                <a:gd name="connsiteX6" fmla="*/ 245501 w 1970551"/>
                <a:gd name="connsiteY6" fmla="*/ 774745 h 872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70551" h="872840">
                  <a:moveTo>
                    <a:pt x="0" y="164418"/>
                  </a:moveTo>
                  <a:cubicBezTo>
                    <a:pt x="642558" y="-94048"/>
                    <a:pt x="1367845" y="-45849"/>
                    <a:pt x="1970551" y="295370"/>
                  </a:cubicBezTo>
                  <a:lnTo>
                    <a:pt x="1643619" y="872840"/>
                  </a:lnTo>
                  <a:lnTo>
                    <a:pt x="1522422" y="808287"/>
                  </a:lnTo>
                  <a:cubicBezTo>
                    <a:pt x="1242436" y="676028"/>
                    <a:pt x="921998" y="623815"/>
                    <a:pt x="594348" y="676033"/>
                  </a:cubicBezTo>
                  <a:cubicBezTo>
                    <a:pt x="485131" y="693439"/>
                    <a:pt x="380282" y="721625"/>
                    <a:pt x="280692" y="759349"/>
                  </a:cubicBezTo>
                  <a:lnTo>
                    <a:pt x="245501" y="774745"/>
                  </a:lnTo>
                  <a:close/>
                </a:path>
              </a:pathLst>
            </a:custGeom>
          </p:spPr>
        </p:pic>
        <p:pic>
          <p:nvPicPr>
            <p:cNvPr id="12" name="Imagen 11">
              <a:extLst>
                <a:ext uri="{FF2B5EF4-FFF2-40B4-BE49-F238E27FC236}">
                  <a16:creationId xmlns:a16="http://schemas.microsoft.com/office/drawing/2014/main" id="{F07AA5EA-732F-A71E-1F82-6B07D09FFDFD}"/>
                </a:ext>
              </a:extLst>
            </p:cNvPr>
            <p:cNvPicPr>
              <a:picLocks noChangeAspect="1"/>
            </p:cNvPicPr>
            <p:nvPr/>
          </p:nvPicPr>
          <p:blipFill>
            <a:blip r:embed="rId7">
              <a:extLst>
                <a:ext uri="{28A0092B-C50C-407E-A947-70E740481C1C}">
                  <a14:useLocalDpi xmlns:a14="http://schemas.microsoft.com/office/drawing/2010/main" val="0"/>
                </a:ext>
              </a:extLst>
            </a:blip>
            <a:srcRect l="29757" t="493" r="30904" b="1689"/>
            <a:stretch>
              <a:fillRect/>
            </a:stretch>
          </p:blipFill>
          <p:spPr>
            <a:xfrm rot="6136372">
              <a:off x="5920654" y="4351821"/>
              <a:ext cx="1277856" cy="1779007"/>
            </a:xfrm>
            <a:custGeom>
              <a:avLst/>
              <a:gdLst>
                <a:gd name="connsiteX0" fmla="*/ 418159 w 1277856"/>
                <a:gd name="connsiteY0" fmla="*/ 0 h 1779007"/>
                <a:gd name="connsiteX1" fmla="*/ 1277856 w 1277856"/>
                <a:gd name="connsiteY1" fmla="*/ 1777964 h 1779007"/>
                <a:gd name="connsiteX2" fmla="*/ 620004 w 1277856"/>
                <a:gd name="connsiteY2" fmla="*/ 1779007 h 1779007"/>
                <a:gd name="connsiteX3" fmla="*/ 616209 w 1277856"/>
                <a:gd name="connsiteY3" fmla="*/ 1658847 h 1779007"/>
                <a:gd name="connsiteX4" fmla="*/ 66393 w 1277856"/>
                <a:gd name="connsiteY4" fmla="*/ 578381 h 1779007"/>
                <a:gd name="connsiteX5" fmla="*/ 0 w 1277856"/>
                <a:gd name="connsiteY5" fmla="*/ 526062 h 177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77856" h="1779007">
                  <a:moveTo>
                    <a:pt x="418159" y="0"/>
                  </a:moveTo>
                  <a:cubicBezTo>
                    <a:pt x="960335" y="430967"/>
                    <a:pt x="1276758" y="1085370"/>
                    <a:pt x="1277856" y="1777964"/>
                  </a:cubicBezTo>
                  <a:lnTo>
                    <a:pt x="620004" y="1779007"/>
                  </a:lnTo>
                  <a:lnTo>
                    <a:pt x="616209" y="1658847"/>
                  </a:lnTo>
                  <a:cubicBezTo>
                    <a:pt x="581786" y="1239568"/>
                    <a:pt x="380986" y="851956"/>
                    <a:pt x="66393" y="578381"/>
                  </a:cubicBezTo>
                  <a:lnTo>
                    <a:pt x="0" y="526062"/>
                  </a:lnTo>
                  <a:close/>
                </a:path>
              </a:pathLst>
            </a:custGeom>
          </p:spPr>
        </p:pic>
        <p:pic>
          <p:nvPicPr>
            <p:cNvPr id="13" name="Imagen 12">
              <a:extLst>
                <a:ext uri="{FF2B5EF4-FFF2-40B4-BE49-F238E27FC236}">
                  <a16:creationId xmlns:a16="http://schemas.microsoft.com/office/drawing/2014/main" id="{24286805-6043-5B89-FC56-7B3816848167}"/>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rcRect l="37901" t="2169" r="23725" b="372"/>
            <a:stretch>
              <a:fillRect/>
            </a:stretch>
          </p:blipFill>
          <p:spPr>
            <a:xfrm rot="2987903">
              <a:off x="7128138" y="3260183"/>
              <a:ext cx="1255077" cy="1793324"/>
            </a:xfrm>
            <a:custGeom>
              <a:avLst/>
              <a:gdLst>
                <a:gd name="connsiteX0" fmla="*/ 427704 w 1255077"/>
                <a:gd name="connsiteY0" fmla="*/ 0 h 1793324"/>
                <a:gd name="connsiteX1" fmla="*/ 1254761 w 1255077"/>
                <a:gd name="connsiteY1" fmla="*/ 1793324 h 1793324"/>
                <a:gd name="connsiteX2" fmla="*/ 582843 w 1255077"/>
                <a:gd name="connsiteY2" fmla="*/ 1782122 h 1793324"/>
                <a:gd name="connsiteX3" fmla="*/ 583743 w 1255077"/>
                <a:gd name="connsiteY3" fmla="*/ 1709798 h 1793324"/>
                <a:gd name="connsiteX4" fmla="*/ 433974 w 1255077"/>
                <a:gd name="connsiteY4" fmla="*/ 1084462 h 1793324"/>
                <a:gd name="connsiteX5" fmla="*/ 55564 w 1255077"/>
                <a:gd name="connsiteY5" fmla="*/ 564575 h 1793324"/>
                <a:gd name="connsiteX6" fmla="*/ 0 w 1255077"/>
                <a:gd name="connsiteY6" fmla="*/ 518332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5077" h="1793324">
                  <a:moveTo>
                    <a:pt x="427704" y="0"/>
                  </a:moveTo>
                  <a:cubicBezTo>
                    <a:pt x="961897" y="440792"/>
                    <a:pt x="1266305" y="1100845"/>
                    <a:pt x="1254761" y="1793324"/>
                  </a:cubicBezTo>
                  <a:lnTo>
                    <a:pt x="582843" y="1782122"/>
                  </a:lnTo>
                  <a:lnTo>
                    <a:pt x="583743" y="1709798"/>
                  </a:lnTo>
                  <a:cubicBezTo>
                    <a:pt x="576187" y="1499849"/>
                    <a:pt x="527651" y="1287576"/>
                    <a:pt x="433974" y="1084462"/>
                  </a:cubicBezTo>
                  <a:cubicBezTo>
                    <a:pt x="340297" y="881347"/>
                    <a:pt x="210349" y="706622"/>
                    <a:pt x="55564" y="564575"/>
                  </a:cubicBezTo>
                  <a:lnTo>
                    <a:pt x="0" y="518332"/>
                  </a:lnTo>
                  <a:close/>
                </a:path>
              </a:pathLst>
            </a:custGeom>
          </p:spPr>
        </p:pic>
        <p:pic>
          <p:nvPicPr>
            <p:cNvPr id="14" name="Imagen 13">
              <a:extLst>
                <a:ext uri="{FF2B5EF4-FFF2-40B4-BE49-F238E27FC236}">
                  <a16:creationId xmlns:a16="http://schemas.microsoft.com/office/drawing/2014/main" id="{FE1BE276-8BB6-3611-D108-39D5A21D845B}"/>
                </a:ext>
              </a:extLst>
            </p:cNvPr>
            <p:cNvPicPr>
              <a:picLocks noChangeAspect="1"/>
            </p:cNvPicPr>
            <p:nvPr/>
          </p:nvPicPr>
          <p:blipFill>
            <a:blip r:embed="rId10">
              <a:extLst>
                <a:ext uri="{28A0092B-C50C-407E-A947-70E740481C1C}">
                  <a14:useLocalDpi xmlns:a14="http://schemas.microsoft.com/office/drawing/2010/main" val="0"/>
                </a:ext>
              </a:extLst>
            </a:blip>
            <a:srcRect l="59626" t="4305" r="156" b="1556"/>
            <a:stretch>
              <a:fillRect/>
            </a:stretch>
          </p:blipFill>
          <p:spPr>
            <a:xfrm rot="18466978">
              <a:off x="5707421" y="721304"/>
              <a:ext cx="1268126" cy="1781014"/>
            </a:xfrm>
            <a:custGeom>
              <a:avLst/>
              <a:gdLst>
                <a:gd name="connsiteX0" fmla="*/ 414768 w 1268126"/>
                <a:gd name="connsiteY0" fmla="*/ 0 h 1781014"/>
                <a:gd name="connsiteX1" fmla="*/ 1268122 w 1268126"/>
                <a:gd name="connsiteY1" fmla="*/ 1781014 h 1781014"/>
                <a:gd name="connsiteX2" fmla="*/ 610271 w 1268126"/>
                <a:gd name="connsiteY2" fmla="*/ 1779713 h 1781014"/>
                <a:gd name="connsiteX3" fmla="*/ 611499 w 1268126"/>
                <a:gd name="connsiteY3" fmla="*/ 1741319 h 1781014"/>
                <a:gd name="connsiteX4" fmla="*/ 572380 w 1268126"/>
                <a:gd name="connsiteY4" fmla="*/ 1419154 h 1781014"/>
                <a:gd name="connsiteX5" fmla="*/ 104943 w 1268126"/>
                <a:gd name="connsiteY5" fmla="*/ 606556 h 1781014"/>
                <a:gd name="connsiteX6" fmla="*/ 0 w 1268126"/>
                <a:gd name="connsiteY6" fmla="*/ 517998 h 1781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8126" h="1781014">
                  <a:moveTo>
                    <a:pt x="414768" y="0"/>
                  </a:moveTo>
                  <a:cubicBezTo>
                    <a:pt x="955404" y="432896"/>
                    <a:pt x="1269492" y="1088422"/>
                    <a:pt x="1268122" y="1781014"/>
                  </a:cubicBezTo>
                  <a:lnTo>
                    <a:pt x="610271" y="1779713"/>
                  </a:lnTo>
                  <a:lnTo>
                    <a:pt x="611499" y="1741319"/>
                  </a:lnTo>
                  <a:cubicBezTo>
                    <a:pt x="609542" y="1634842"/>
                    <a:pt x="596776" y="1527024"/>
                    <a:pt x="572380" y="1419154"/>
                  </a:cubicBezTo>
                  <a:cubicBezTo>
                    <a:pt x="499191" y="1095542"/>
                    <a:pt x="331716" y="817407"/>
                    <a:pt x="104943" y="606556"/>
                  </a:cubicBezTo>
                  <a:lnTo>
                    <a:pt x="0" y="517998"/>
                  </a:lnTo>
                  <a:close/>
                </a:path>
              </a:pathLst>
            </a:custGeom>
          </p:spPr>
        </p:pic>
      </p:grpSp>
      <p:pic>
        <p:nvPicPr>
          <p:cNvPr id="15" name="Grafik 13">
            <a:extLst>
              <a:ext uri="{FF2B5EF4-FFF2-40B4-BE49-F238E27FC236}">
                <a16:creationId xmlns:a16="http://schemas.microsoft.com/office/drawing/2014/main" id="{6A04FE3F-F12E-2144-13C2-B4DE697EC562}"/>
              </a:ext>
            </a:extLst>
          </p:cNvPr>
          <p:cNvPicPr>
            <a:picLocks noChangeAspect="1"/>
          </p:cNvPicPr>
          <p:nvPr/>
        </p:nvPicPr>
        <p:blipFill>
          <a:blip r:embed="rId11">
            <a:extLst>
              <a:ext uri="{28A0092B-C50C-407E-A947-70E740481C1C}">
                <a14:useLocalDpi xmlns:a14="http://schemas.microsoft.com/office/drawing/2010/main" val="0"/>
              </a:ext>
              <a:ext uri="{837473B0-CC2E-450A-ABE3-18F120FF3D39}">
                <a1611:picAttrSrcUrl xmlns:a1611="http://schemas.microsoft.com/office/drawing/2016/11/main" r:id="rId12"/>
              </a:ext>
            </a:extLst>
          </a:blip>
          <a:stretch>
            <a:fillRect/>
          </a:stretch>
        </p:blipFill>
        <p:spPr>
          <a:xfrm rot="18446724">
            <a:off x="10935959" y="768670"/>
            <a:ext cx="5309023" cy="4100667"/>
          </a:xfrm>
          <a:prstGeom prst="rect">
            <a:avLst/>
          </a:prstGeom>
        </p:spPr>
      </p:pic>
      <p:sp>
        <p:nvSpPr>
          <p:cNvPr id="16" name="Inhaltsplatzhalter 15">
            <a:extLst>
              <a:ext uri="{FF2B5EF4-FFF2-40B4-BE49-F238E27FC236}">
                <a16:creationId xmlns:a16="http://schemas.microsoft.com/office/drawing/2014/main" id="{80B7B411-6414-53D0-866B-DB98E7E67E48}"/>
              </a:ext>
            </a:extLst>
          </p:cNvPr>
          <p:cNvSpPr>
            <a:spLocks noGrp="1"/>
          </p:cNvSpPr>
          <p:nvPr>
            <p:ph idx="4294967295"/>
          </p:nvPr>
        </p:nvSpPr>
        <p:spPr>
          <a:xfrm>
            <a:off x="220362" y="1327648"/>
            <a:ext cx="11362038" cy="4658286"/>
          </a:xfrm>
          <a:prstGeom prst="rect">
            <a:avLst/>
          </a:prstGeom>
        </p:spPr>
        <p:txBody>
          <a:bodyPr/>
          <a:lstStyle/>
          <a:p>
            <a:endParaRPr lang="de-DE"/>
          </a:p>
        </p:txBody>
      </p:sp>
      <p:sp>
        <p:nvSpPr>
          <p:cNvPr id="17" name="Textplatzhalter 16">
            <a:extLst>
              <a:ext uri="{FF2B5EF4-FFF2-40B4-BE49-F238E27FC236}">
                <a16:creationId xmlns:a16="http://schemas.microsoft.com/office/drawing/2014/main" id="{4C6E67EC-D1CD-D841-0AB6-643AD689EA81}"/>
              </a:ext>
            </a:extLst>
          </p:cNvPr>
          <p:cNvSpPr>
            <a:spLocks noGrp="1"/>
          </p:cNvSpPr>
          <p:nvPr>
            <p:ph type="body" sz="quarter" idx="13"/>
          </p:nvPr>
        </p:nvSpPr>
        <p:spPr/>
        <p:txBody>
          <a:bodyPr/>
          <a:lstStyle/>
          <a:p>
            <a:endParaRPr lang="de-DE"/>
          </a:p>
        </p:txBody>
      </p:sp>
    </p:spTree>
    <p:extLst>
      <p:ext uri="{BB962C8B-B14F-4D97-AF65-F5344CB8AC3E}">
        <p14:creationId xmlns:p14="http://schemas.microsoft.com/office/powerpoint/2010/main" val="39512357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0BB2D9-3E42-D104-5680-C17B826CC140}"/>
            </a:ext>
          </a:extLst>
        </p:cNvPr>
        <p:cNvGrpSpPr/>
        <p:nvPr/>
      </p:nvGrpSpPr>
      <p:grpSpPr>
        <a:xfrm>
          <a:off x="0" y="0"/>
          <a:ext cx="0" cy="0"/>
          <a:chOff x="0" y="0"/>
          <a:chExt cx="0" cy="0"/>
        </a:xfrm>
      </p:grpSpPr>
      <p:sp>
        <p:nvSpPr>
          <p:cNvPr id="2" name="Textfeld 1">
            <a:extLst>
              <a:ext uri="{FF2B5EF4-FFF2-40B4-BE49-F238E27FC236}">
                <a16:creationId xmlns:a16="http://schemas.microsoft.com/office/drawing/2014/main" id="{B44A6FF8-A9E5-C21B-9C54-6BE8FA30C640}"/>
              </a:ext>
            </a:extLst>
          </p:cNvPr>
          <p:cNvSpPr txBox="1"/>
          <p:nvPr/>
        </p:nvSpPr>
        <p:spPr>
          <a:xfrm>
            <a:off x="-1127978" y="17934"/>
            <a:ext cx="6534150" cy="553998"/>
          </a:xfrm>
          <a:prstGeom prst="rect">
            <a:avLst/>
          </a:prstGeom>
          <a:noFill/>
        </p:spPr>
        <p:txBody>
          <a:bodyPr wrap="square" rtlCol="0">
            <a:spAutoFit/>
          </a:bodyPr>
          <a:lstStyle/>
          <a:p>
            <a:pPr algn="ctr"/>
            <a:r>
              <a:rPr lang="de-DE" sz="3000" dirty="0">
                <a:latin typeface="Arial Black" panose="020B0A04020102020204" pitchFamily="34" charset="0"/>
              </a:rPr>
              <a:t>Zusammenfassung</a:t>
            </a:r>
            <a:endParaRPr lang="es-MX" sz="3000" dirty="0">
              <a:latin typeface="Arial Black" panose="020B0A04020102020204" pitchFamily="34" charset="0"/>
            </a:endParaRPr>
          </a:p>
        </p:txBody>
      </p:sp>
      <p:grpSp>
        <p:nvGrpSpPr>
          <p:cNvPr id="5" name="Grupo 4">
            <a:extLst>
              <a:ext uri="{FF2B5EF4-FFF2-40B4-BE49-F238E27FC236}">
                <a16:creationId xmlns:a16="http://schemas.microsoft.com/office/drawing/2014/main" id="{210D0581-E813-E5AC-AC86-D6D9342F8971}"/>
              </a:ext>
            </a:extLst>
          </p:cNvPr>
          <p:cNvGrpSpPr>
            <a:grpSpLocks noChangeAspect="1"/>
          </p:cNvGrpSpPr>
          <p:nvPr/>
        </p:nvGrpSpPr>
        <p:grpSpPr>
          <a:xfrm rot="3126037">
            <a:off x="-4458813" y="3773374"/>
            <a:ext cx="6552000" cy="6282659"/>
            <a:chOff x="3539661" y="977748"/>
            <a:chExt cx="5112678" cy="4902505"/>
          </a:xfrm>
        </p:grpSpPr>
        <p:pic>
          <p:nvPicPr>
            <p:cNvPr id="6" name="Imagen 5">
              <a:extLst>
                <a:ext uri="{FF2B5EF4-FFF2-40B4-BE49-F238E27FC236}">
                  <a16:creationId xmlns:a16="http://schemas.microsoft.com/office/drawing/2014/main" id="{4A101B5D-065F-788E-F59F-EE72F7E10691}"/>
                </a:ext>
              </a:extLst>
            </p:cNvPr>
            <p:cNvPicPr>
              <a:picLocks noChangeAspect="1"/>
            </p:cNvPicPr>
            <p:nvPr/>
          </p:nvPicPr>
          <p:blipFill>
            <a:blip r:embed="rId3">
              <a:extLst>
                <a:ext uri="{28A0092B-C50C-407E-A947-70E740481C1C}">
                  <a14:useLocalDpi xmlns:a14="http://schemas.microsoft.com/office/drawing/2010/main" val="0"/>
                </a:ext>
              </a:extLst>
            </a:blip>
            <a:srcRect l="41649" r="3741"/>
            <a:stretch>
              <a:fillRect/>
            </a:stretch>
          </p:blipFill>
          <p:spPr>
            <a:xfrm>
              <a:off x="7030610" y="1677742"/>
              <a:ext cx="1273830" cy="1751258"/>
            </a:xfrm>
            <a:custGeom>
              <a:avLst/>
              <a:gdLst>
                <a:gd name="connsiteX0" fmla="*/ 401477 w 1273830"/>
                <a:gd name="connsiteY0" fmla="*/ 0 h 1751258"/>
                <a:gd name="connsiteX1" fmla="*/ 427231 w 1273830"/>
                <a:gd name="connsiteY1" fmla="*/ 0 h 1751258"/>
                <a:gd name="connsiteX2" fmla="*/ 604944 w 1273830"/>
                <a:gd name="connsiteY2" fmla="*/ 157995 h 1751258"/>
                <a:gd name="connsiteX3" fmla="*/ 1259132 w 1273830"/>
                <a:gd name="connsiteY3" fmla="*/ 1505660 h 1751258"/>
                <a:gd name="connsiteX4" fmla="*/ 1273830 w 1273830"/>
                <a:gd name="connsiteY4" fmla="*/ 1751258 h 1751258"/>
                <a:gd name="connsiteX5" fmla="*/ 617072 w 1273830"/>
                <a:gd name="connsiteY5" fmla="*/ 1751258 h 1751258"/>
                <a:gd name="connsiteX6" fmla="*/ 617728 w 1273830"/>
                <a:gd name="connsiteY6" fmla="*/ 1726860 h 1751258"/>
                <a:gd name="connsiteX7" fmla="*/ 576967 w 1273830"/>
                <a:gd name="connsiteY7" fmla="*/ 1404898 h 1751258"/>
                <a:gd name="connsiteX8" fmla="*/ 105393 w 1273830"/>
                <a:gd name="connsiteY8" fmla="*/ 594694 h 1751258"/>
                <a:gd name="connsiteX9" fmla="*/ 0 w 1273830"/>
                <a:gd name="connsiteY9" fmla="*/ 506673 h 175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3830" h="1751258">
                  <a:moveTo>
                    <a:pt x="401477" y="0"/>
                  </a:moveTo>
                  <a:lnTo>
                    <a:pt x="427231" y="0"/>
                  </a:lnTo>
                  <a:lnTo>
                    <a:pt x="604944" y="157995"/>
                  </a:lnTo>
                  <a:cubicBezTo>
                    <a:pt x="968753" y="520386"/>
                    <a:pt x="1199452" y="995638"/>
                    <a:pt x="1259132" y="1505660"/>
                  </a:cubicBezTo>
                  <a:lnTo>
                    <a:pt x="1273830" y="1751258"/>
                  </a:lnTo>
                  <a:lnTo>
                    <a:pt x="617072" y="1751258"/>
                  </a:lnTo>
                  <a:lnTo>
                    <a:pt x="617728" y="1726860"/>
                  </a:lnTo>
                  <a:cubicBezTo>
                    <a:pt x="615228" y="1620394"/>
                    <a:pt x="601913" y="1512643"/>
                    <a:pt x="576967" y="1404898"/>
                  </a:cubicBezTo>
                  <a:cubicBezTo>
                    <a:pt x="502129" y="1081664"/>
                    <a:pt x="333238" y="804386"/>
                    <a:pt x="105393" y="594694"/>
                  </a:cubicBezTo>
                  <a:lnTo>
                    <a:pt x="0" y="506673"/>
                  </a:lnTo>
                  <a:close/>
                </a:path>
              </a:pathLst>
            </a:custGeom>
          </p:spPr>
        </p:pic>
        <p:pic>
          <p:nvPicPr>
            <p:cNvPr id="9" name="Imagen 8">
              <a:extLst>
                <a:ext uri="{FF2B5EF4-FFF2-40B4-BE49-F238E27FC236}">
                  <a16:creationId xmlns:a16="http://schemas.microsoft.com/office/drawing/2014/main" id="{C7BA98BB-9055-A914-B390-C87F8DB5E549}"/>
                </a:ext>
              </a:extLst>
            </p:cNvPr>
            <p:cNvPicPr>
              <a:picLocks noChangeAspect="1"/>
            </p:cNvPicPr>
            <p:nvPr/>
          </p:nvPicPr>
          <p:blipFill>
            <a:blip r:embed="rId4">
              <a:extLst>
                <a:ext uri="{28A0092B-C50C-407E-A947-70E740481C1C}">
                  <a14:useLocalDpi xmlns:a14="http://schemas.microsoft.com/office/drawing/2010/main" val="0"/>
                </a:ext>
              </a:extLst>
            </a:blip>
            <a:srcRect l="14293" t="14259" r="16800" b="21459"/>
            <a:stretch>
              <a:fillRect/>
            </a:stretch>
          </p:blipFill>
          <p:spPr>
            <a:xfrm rot="15378051">
              <a:off x="4151860" y="1178185"/>
              <a:ext cx="1273364" cy="1781813"/>
            </a:xfrm>
            <a:custGeom>
              <a:avLst/>
              <a:gdLst>
                <a:gd name="connsiteX0" fmla="*/ 421665 w 1273364"/>
                <a:gd name="connsiteY0" fmla="*/ 0 h 1781813"/>
                <a:gd name="connsiteX1" fmla="*/ 1273355 w 1273364"/>
                <a:gd name="connsiteY1" fmla="*/ 1781813 h 1781813"/>
                <a:gd name="connsiteX2" fmla="*/ 609766 w 1273364"/>
                <a:gd name="connsiteY2" fmla="*/ 1779880 h 1781813"/>
                <a:gd name="connsiteX3" fmla="*/ 610263 w 1273364"/>
                <a:gd name="connsiteY3" fmla="*/ 1762584 h 1781813"/>
                <a:gd name="connsiteX4" fmla="*/ 0 w 1273364"/>
                <a:gd name="connsiteY4" fmla="*/ 525603 h 17818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3364" h="1781813">
                  <a:moveTo>
                    <a:pt x="421665" y="0"/>
                  </a:moveTo>
                  <a:cubicBezTo>
                    <a:pt x="961897" y="433401"/>
                    <a:pt x="1275374" y="1089221"/>
                    <a:pt x="1273355" y="1781813"/>
                  </a:cubicBezTo>
                  <a:lnTo>
                    <a:pt x="609766" y="1779880"/>
                  </a:lnTo>
                  <a:lnTo>
                    <a:pt x="610263" y="1762584"/>
                  </a:lnTo>
                  <a:cubicBezTo>
                    <a:pt x="601293" y="1298934"/>
                    <a:pt x="392556" y="840532"/>
                    <a:pt x="0" y="525603"/>
                  </a:cubicBezTo>
                  <a:close/>
                </a:path>
              </a:pathLst>
            </a:custGeom>
          </p:spPr>
        </p:pic>
        <p:pic>
          <p:nvPicPr>
            <p:cNvPr id="10" name="Imagen 9">
              <a:extLst>
                <a:ext uri="{FF2B5EF4-FFF2-40B4-BE49-F238E27FC236}">
                  <a16:creationId xmlns:a16="http://schemas.microsoft.com/office/drawing/2014/main" id="{2B7132FE-B999-6FBA-2BF2-85EBACDDF653}"/>
                </a:ext>
              </a:extLst>
            </p:cNvPr>
            <p:cNvPicPr>
              <a:picLocks noChangeAspect="1"/>
            </p:cNvPicPr>
            <p:nvPr/>
          </p:nvPicPr>
          <p:blipFill>
            <a:blip r:embed="rId5">
              <a:extLst>
                <a:ext uri="{28A0092B-C50C-407E-A947-70E740481C1C}">
                  <a14:useLocalDpi xmlns:a14="http://schemas.microsoft.com/office/drawing/2010/main" val="0"/>
                </a:ext>
              </a:extLst>
            </a:blip>
            <a:srcRect l="16441" t="27" r="30365" b="43931"/>
            <a:stretch>
              <a:fillRect/>
            </a:stretch>
          </p:blipFill>
          <p:spPr>
            <a:xfrm rot="12295098">
              <a:off x="3539661" y="2673187"/>
              <a:ext cx="1267965" cy="1781128"/>
            </a:xfrm>
            <a:custGeom>
              <a:avLst/>
              <a:gdLst>
                <a:gd name="connsiteX0" fmla="*/ 414837 w 1267965"/>
                <a:gd name="connsiteY0" fmla="*/ 0 h 1781128"/>
                <a:gd name="connsiteX1" fmla="*/ 1267960 w 1267965"/>
                <a:gd name="connsiteY1" fmla="*/ 1781128 h 1781128"/>
                <a:gd name="connsiteX2" fmla="*/ 594121 w 1267965"/>
                <a:gd name="connsiteY2" fmla="*/ 1779706 h 1781128"/>
                <a:gd name="connsiteX3" fmla="*/ 13780 w 1267965"/>
                <a:gd name="connsiteY3" fmla="*/ 528409 h 1781128"/>
                <a:gd name="connsiteX4" fmla="*/ 0 w 1267965"/>
                <a:gd name="connsiteY4" fmla="*/ 517943 h 1781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7965" h="1781128">
                  <a:moveTo>
                    <a:pt x="414837" y="0"/>
                  </a:moveTo>
                  <a:cubicBezTo>
                    <a:pt x="955417" y="432967"/>
                    <a:pt x="1269421" y="1088534"/>
                    <a:pt x="1267960" y="1781128"/>
                  </a:cubicBezTo>
                  <a:lnTo>
                    <a:pt x="594121" y="1779706"/>
                  </a:lnTo>
                  <a:cubicBezTo>
                    <a:pt x="595183" y="1276438"/>
                    <a:pt x="369193" y="826292"/>
                    <a:pt x="13780" y="528409"/>
                  </a:cubicBezTo>
                  <a:lnTo>
                    <a:pt x="0" y="517943"/>
                  </a:lnTo>
                  <a:close/>
                </a:path>
              </a:pathLst>
            </a:custGeom>
          </p:spPr>
        </p:pic>
        <p:pic>
          <p:nvPicPr>
            <p:cNvPr id="11" name="Imagen 10">
              <a:extLst>
                <a:ext uri="{FF2B5EF4-FFF2-40B4-BE49-F238E27FC236}">
                  <a16:creationId xmlns:a16="http://schemas.microsoft.com/office/drawing/2014/main" id="{A8C781F0-40E5-1537-5210-3C61BA211F64}"/>
                </a:ext>
              </a:extLst>
            </p:cNvPr>
            <p:cNvPicPr>
              <a:picLocks noChangeAspect="1"/>
            </p:cNvPicPr>
            <p:nvPr/>
          </p:nvPicPr>
          <p:blipFill>
            <a:blip r:embed="rId6">
              <a:extLst>
                <a:ext uri="{28A0092B-C50C-407E-A947-70E740481C1C}">
                  <a14:useLocalDpi xmlns:a14="http://schemas.microsoft.com/office/drawing/2010/main" val="0"/>
                </a:ext>
              </a:extLst>
            </a:blip>
            <a:srcRect l="14815" t="25588" r="6107" b="24373"/>
            <a:stretch>
              <a:fillRect/>
            </a:stretch>
          </p:blipFill>
          <p:spPr>
            <a:xfrm rot="12845660">
              <a:off x="3906885" y="4462820"/>
              <a:ext cx="1970551" cy="872840"/>
            </a:xfrm>
            <a:custGeom>
              <a:avLst/>
              <a:gdLst>
                <a:gd name="connsiteX0" fmla="*/ 0 w 1970551"/>
                <a:gd name="connsiteY0" fmla="*/ 164418 h 872840"/>
                <a:gd name="connsiteX1" fmla="*/ 1970551 w 1970551"/>
                <a:gd name="connsiteY1" fmla="*/ 295370 h 872840"/>
                <a:gd name="connsiteX2" fmla="*/ 1643619 w 1970551"/>
                <a:gd name="connsiteY2" fmla="*/ 872840 h 872840"/>
                <a:gd name="connsiteX3" fmla="*/ 1522422 w 1970551"/>
                <a:gd name="connsiteY3" fmla="*/ 808287 h 872840"/>
                <a:gd name="connsiteX4" fmla="*/ 594348 w 1970551"/>
                <a:gd name="connsiteY4" fmla="*/ 676033 h 872840"/>
                <a:gd name="connsiteX5" fmla="*/ 280692 w 1970551"/>
                <a:gd name="connsiteY5" fmla="*/ 759349 h 872840"/>
                <a:gd name="connsiteX6" fmla="*/ 245501 w 1970551"/>
                <a:gd name="connsiteY6" fmla="*/ 774745 h 872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70551" h="872840">
                  <a:moveTo>
                    <a:pt x="0" y="164418"/>
                  </a:moveTo>
                  <a:cubicBezTo>
                    <a:pt x="642558" y="-94048"/>
                    <a:pt x="1367845" y="-45849"/>
                    <a:pt x="1970551" y="295370"/>
                  </a:cubicBezTo>
                  <a:lnTo>
                    <a:pt x="1643619" y="872840"/>
                  </a:lnTo>
                  <a:lnTo>
                    <a:pt x="1522422" y="808287"/>
                  </a:lnTo>
                  <a:cubicBezTo>
                    <a:pt x="1242436" y="676028"/>
                    <a:pt x="921998" y="623815"/>
                    <a:pt x="594348" y="676033"/>
                  </a:cubicBezTo>
                  <a:cubicBezTo>
                    <a:pt x="485131" y="693439"/>
                    <a:pt x="380282" y="721625"/>
                    <a:pt x="280692" y="759349"/>
                  </a:cubicBezTo>
                  <a:lnTo>
                    <a:pt x="245501" y="774745"/>
                  </a:lnTo>
                  <a:close/>
                </a:path>
              </a:pathLst>
            </a:custGeom>
          </p:spPr>
        </p:pic>
        <p:pic>
          <p:nvPicPr>
            <p:cNvPr id="12" name="Imagen 11">
              <a:extLst>
                <a:ext uri="{FF2B5EF4-FFF2-40B4-BE49-F238E27FC236}">
                  <a16:creationId xmlns:a16="http://schemas.microsoft.com/office/drawing/2014/main" id="{29F842B7-3CA9-CEFA-EB78-2C1D5837E462}"/>
                </a:ext>
              </a:extLst>
            </p:cNvPr>
            <p:cNvPicPr>
              <a:picLocks noChangeAspect="1"/>
            </p:cNvPicPr>
            <p:nvPr/>
          </p:nvPicPr>
          <p:blipFill>
            <a:blip r:embed="rId7">
              <a:extLst>
                <a:ext uri="{28A0092B-C50C-407E-A947-70E740481C1C}">
                  <a14:useLocalDpi xmlns:a14="http://schemas.microsoft.com/office/drawing/2010/main" val="0"/>
                </a:ext>
              </a:extLst>
            </a:blip>
            <a:srcRect l="29757" t="493" r="30904" b="1689"/>
            <a:stretch>
              <a:fillRect/>
            </a:stretch>
          </p:blipFill>
          <p:spPr>
            <a:xfrm rot="6136372">
              <a:off x="5920654" y="4351821"/>
              <a:ext cx="1277856" cy="1779007"/>
            </a:xfrm>
            <a:custGeom>
              <a:avLst/>
              <a:gdLst>
                <a:gd name="connsiteX0" fmla="*/ 418159 w 1277856"/>
                <a:gd name="connsiteY0" fmla="*/ 0 h 1779007"/>
                <a:gd name="connsiteX1" fmla="*/ 1277856 w 1277856"/>
                <a:gd name="connsiteY1" fmla="*/ 1777964 h 1779007"/>
                <a:gd name="connsiteX2" fmla="*/ 620004 w 1277856"/>
                <a:gd name="connsiteY2" fmla="*/ 1779007 h 1779007"/>
                <a:gd name="connsiteX3" fmla="*/ 616209 w 1277856"/>
                <a:gd name="connsiteY3" fmla="*/ 1658847 h 1779007"/>
                <a:gd name="connsiteX4" fmla="*/ 66393 w 1277856"/>
                <a:gd name="connsiteY4" fmla="*/ 578381 h 1779007"/>
                <a:gd name="connsiteX5" fmla="*/ 0 w 1277856"/>
                <a:gd name="connsiteY5" fmla="*/ 526062 h 177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77856" h="1779007">
                  <a:moveTo>
                    <a:pt x="418159" y="0"/>
                  </a:moveTo>
                  <a:cubicBezTo>
                    <a:pt x="960335" y="430967"/>
                    <a:pt x="1276758" y="1085370"/>
                    <a:pt x="1277856" y="1777964"/>
                  </a:cubicBezTo>
                  <a:lnTo>
                    <a:pt x="620004" y="1779007"/>
                  </a:lnTo>
                  <a:lnTo>
                    <a:pt x="616209" y="1658847"/>
                  </a:lnTo>
                  <a:cubicBezTo>
                    <a:pt x="581786" y="1239568"/>
                    <a:pt x="380986" y="851956"/>
                    <a:pt x="66393" y="578381"/>
                  </a:cubicBezTo>
                  <a:lnTo>
                    <a:pt x="0" y="526062"/>
                  </a:lnTo>
                  <a:close/>
                </a:path>
              </a:pathLst>
            </a:custGeom>
          </p:spPr>
        </p:pic>
        <p:pic>
          <p:nvPicPr>
            <p:cNvPr id="13" name="Imagen 12">
              <a:extLst>
                <a:ext uri="{FF2B5EF4-FFF2-40B4-BE49-F238E27FC236}">
                  <a16:creationId xmlns:a16="http://schemas.microsoft.com/office/drawing/2014/main" id="{AD28A92A-C697-EEAB-99BA-A87C4C6B6BC0}"/>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rcRect l="37901" t="2169" r="23725" b="372"/>
            <a:stretch>
              <a:fillRect/>
            </a:stretch>
          </p:blipFill>
          <p:spPr>
            <a:xfrm rot="2987903">
              <a:off x="7128138" y="3260183"/>
              <a:ext cx="1255077" cy="1793324"/>
            </a:xfrm>
            <a:custGeom>
              <a:avLst/>
              <a:gdLst>
                <a:gd name="connsiteX0" fmla="*/ 427704 w 1255077"/>
                <a:gd name="connsiteY0" fmla="*/ 0 h 1793324"/>
                <a:gd name="connsiteX1" fmla="*/ 1254761 w 1255077"/>
                <a:gd name="connsiteY1" fmla="*/ 1793324 h 1793324"/>
                <a:gd name="connsiteX2" fmla="*/ 582843 w 1255077"/>
                <a:gd name="connsiteY2" fmla="*/ 1782122 h 1793324"/>
                <a:gd name="connsiteX3" fmla="*/ 583743 w 1255077"/>
                <a:gd name="connsiteY3" fmla="*/ 1709798 h 1793324"/>
                <a:gd name="connsiteX4" fmla="*/ 433974 w 1255077"/>
                <a:gd name="connsiteY4" fmla="*/ 1084462 h 1793324"/>
                <a:gd name="connsiteX5" fmla="*/ 55564 w 1255077"/>
                <a:gd name="connsiteY5" fmla="*/ 564575 h 1793324"/>
                <a:gd name="connsiteX6" fmla="*/ 0 w 1255077"/>
                <a:gd name="connsiteY6" fmla="*/ 518332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5077" h="1793324">
                  <a:moveTo>
                    <a:pt x="427704" y="0"/>
                  </a:moveTo>
                  <a:cubicBezTo>
                    <a:pt x="961897" y="440792"/>
                    <a:pt x="1266305" y="1100845"/>
                    <a:pt x="1254761" y="1793324"/>
                  </a:cubicBezTo>
                  <a:lnTo>
                    <a:pt x="582843" y="1782122"/>
                  </a:lnTo>
                  <a:lnTo>
                    <a:pt x="583743" y="1709798"/>
                  </a:lnTo>
                  <a:cubicBezTo>
                    <a:pt x="576187" y="1499849"/>
                    <a:pt x="527651" y="1287576"/>
                    <a:pt x="433974" y="1084462"/>
                  </a:cubicBezTo>
                  <a:cubicBezTo>
                    <a:pt x="340297" y="881347"/>
                    <a:pt x="210349" y="706622"/>
                    <a:pt x="55564" y="564575"/>
                  </a:cubicBezTo>
                  <a:lnTo>
                    <a:pt x="0" y="518332"/>
                  </a:lnTo>
                  <a:close/>
                </a:path>
              </a:pathLst>
            </a:custGeom>
          </p:spPr>
        </p:pic>
        <p:pic>
          <p:nvPicPr>
            <p:cNvPr id="14" name="Imagen 13">
              <a:extLst>
                <a:ext uri="{FF2B5EF4-FFF2-40B4-BE49-F238E27FC236}">
                  <a16:creationId xmlns:a16="http://schemas.microsoft.com/office/drawing/2014/main" id="{231A0A1B-FAB4-6C43-DF6A-10CA2C643F83}"/>
                </a:ext>
              </a:extLst>
            </p:cNvPr>
            <p:cNvPicPr>
              <a:picLocks noChangeAspect="1"/>
            </p:cNvPicPr>
            <p:nvPr/>
          </p:nvPicPr>
          <p:blipFill>
            <a:blip r:embed="rId10">
              <a:extLst>
                <a:ext uri="{28A0092B-C50C-407E-A947-70E740481C1C}">
                  <a14:useLocalDpi xmlns:a14="http://schemas.microsoft.com/office/drawing/2010/main" val="0"/>
                </a:ext>
              </a:extLst>
            </a:blip>
            <a:srcRect l="59626" t="4305" r="156" b="1556"/>
            <a:stretch>
              <a:fillRect/>
            </a:stretch>
          </p:blipFill>
          <p:spPr>
            <a:xfrm rot="18466978">
              <a:off x="5707421" y="721304"/>
              <a:ext cx="1268126" cy="1781014"/>
            </a:xfrm>
            <a:custGeom>
              <a:avLst/>
              <a:gdLst>
                <a:gd name="connsiteX0" fmla="*/ 414768 w 1268126"/>
                <a:gd name="connsiteY0" fmla="*/ 0 h 1781014"/>
                <a:gd name="connsiteX1" fmla="*/ 1268122 w 1268126"/>
                <a:gd name="connsiteY1" fmla="*/ 1781014 h 1781014"/>
                <a:gd name="connsiteX2" fmla="*/ 610271 w 1268126"/>
                <a:gd name="connsiteY2" fmla="*/ 1779713 h 1781014"/>
                <a:gd name="connsiteX3" fmla="*/ 611499 w 1268126"/>
                <a:gd name="connsiteY3" fmla="*/ 1741319 h 1781014"/>
                <a:gd name="connsiteX4" fmla="*/ 572380 w 1268126"/>
                <a:gd name="connsiteY4" fmla="*/ 1419154 h 1781014"/>
                <a:gd name="connsiteX5" fmla="*/ 104943 w 1268126"/>
                <a:gd name="connsiteY5" fmla="*/ 606556 h 1781014"/>
                <a:gd name="connsiteX6" fmla="*/ 0 w 1268126"/>
                <a:gd name="connsiteY6" fmla="*/ 517998 h 1781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8126" h="1781014">
                  <a:moveTo>
                    <a:pt x="414768" y="0"/>
                  </a:moveTo>
                  <a:cubicBezTo>
                    <a:pt x="955404" y="432896"/>
                    <a:pt x="1269492" y="1088422"/>
                    <a:pt x="1268122" y="1781014"/>
                  </a:cubicBezTo>
                  <a:lnTo>
                    <a:pt x="610271" y="1779713"/>
                  </a:lnTo>
                  <a:lnTo>
                    <a:pt x="611499" y="1741319"/>
                  </a:lnTo>
                  <a:cubicBezTo>
                    <a:pt x="609542" y="1634842"/>
                    <a:pt x="596776" y="1527024"/>
                    <a:pt x="572380" y="1419154"/>
                  </a:cubicBezTo>
                  <a:cubicBezTo>
                    <a:pt x="499191" y="1095542"/>
                    <a:pt x="331716" y="817407"/>
                    <a:pt x="104943" y="606556"/>
                  </a:cubicBezTo>
                  <a:lnTo>
                    <a:pt x="0" y="517998"/>
                  </a:lnTo>
                  <a:close/>
                </a:path>
              </a:pathLst>
            </a:custGeom>
          </p:spPr>
        </p:pic>
      </p:grpSp>
      <p:pic>
        <p:nvPicPr>
          <p:cNvPr id="15" name="Grafik 13">
            <a:extLst>
              <a:ext uri="{FF2B5EF4-FFF2-40B4-BE49-F238E27FC236}">
                <a16:creationId xmlns:a16="http://schemas.microsoft.com/office/drawing/2014/main" id="{9323FD88-D273-DC07-A21E-645CAA8C07F9}"/>
              </a:ext>
            </a:extLst>
          </p:cNvPr>
          <p:cNvPicPr>
            <a:picLocks noChangeAspect="1"/>
          </p:cNvPicPr>
          <p:nvPr/>
        </p:nvPicPr>
        <p:blipFill>
          <a:blip r:embed="rId11">
            <a:extLst>
              <a:ext uri="{28A0092B-C50C-407E-A947-70E740481C1C}">
                <a14:useLocalDpi xmlns:a14="http://schemas.microsoft.com/office/drawing/2010/main" val="0"/>
              </a:ext>
              <a:ext uri="{837473B0-CC2E-450A-ABE3-18F120FF3D39}">
                <a1611:picAttrSrcUrl xmlns:a1611="http://schemas.microsoft.com/office/drawing/2016/11/main" r:id="rId12"/>
              </a:ext>
            </a:extLst>
          </a:blip>
          <a:stretch>
            <a:fillRect/>
          </a:stretch>
        </p:blipFill>
        <p:spPr>
          <a:xfrm rot="18446724">
            <a:off x="10935959" y="768670"/>
            <a:ext cx="5309023" cy="4100667"/>
          </a:xfrm>
          <a:prstGeom prst="rect">
            <a:avLst/>
          </a:prstGeom>
        </p:spPr>
      </p:pic>
      <p:sp>
        <p:nvSpPr>
          <p:cNvPr id="3" name="Freihandform: Form 34">
            <a:extLst>
              <a:ext uri="{FF2B5EF4-FFF2-40B4-BE49-F238E27FC236}">
                <a16:creationId xmlns:a16="http://schemas.microsoft.com/office/drawing/2014/main" id="{13B56726-CA2E-5FB5-FD12-1F51C234F362}"/>
              </a:ext>
            </a:extLst>
          </p:cNvPr>
          <p:cNvSpPr>
            <a:spLocks noChangeAspect="1"/>
          </p:cNvSpPr>
          <p:nvPr/>
        </p:nvSpPr>
        <p:spPr>
          <a:xfrm>
            <a:off x="-11671300" y="451822"/>
            <a:ext cx="15355609" cy="16515378"/>
          </a:xfrm>
          <a:custGeom>
            <a:avLst/>
            <a:gdLst>
              <a:gd name="connsiteX0" fmla="*/ 6017699 w 12035398"/>
              <a:gd name="connsiteY0" fmla="*/ 0 h 11991360"/>
              <a:gd name="connsiteX1" fmla="*/ 12035398 w 12035398"/>
              <a:gd name="connsiteY1" fmla="*/ 5995680 h 11991360"/>
              <a:gd name="connsiteX2" fmla="*/ 6017699 w 12035398"/>
              <a:gd name="connsiteY2" fmla="*/ 11991360 h 11991360"/>
              <a:gd name="connsiteX3" fmla="*/ 0 w 12035398"/>
              <a:gd name="connsiteY3" fmla="*/ 5995680 h 11991360"/>
              <a:gd name="connsiteX4" fmla="*/ 6017699 w 12035398"/>
              <a:gd name="connsiteY4" fmla="*/ 0 h 11991360"/>
              <a:gd name="connsiteX5" fmla="*/ 6017699 w 12035398"/>
              <a:gd name="connsiteY5" fmla="*/ 99704 h 11991360"/>
              <a:gd name="connsiteX6" fmla="*/ 97165 w 12035398"/>
              <a:gd name="connsiteY6" fmla="*/ 5998574 h 11991360"/>
              <a:gd name="connsiteX7" fmla="*/ 6017699 w 12035398"/>
              <a:gd name="connsiteY7" fmla="*/ 11897444 h 11991360"/>
              <a:gd name="connsiteX8" fmla="*/ 11938233 w 12035398"/>
              <a:gd name="connsiteY8" fmla="*/ 5998574 h 11991360"/>
              <a:gd name="connsiteX9" fmla="*/ 6017699 w 12035398"/>
              <a:gd name="connsiteY9" fmla="*/ 99704 h 11991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035398" h="11991360">
                <a:moveTo>
                  <a:pt x="6017699" y="0"/>
                </a:moveTo>
                <a:cubicBezTo>
                  <a:pt x="9341182" y="0"/>
                  <a:pt x="12035398" y="2684357"/>
                  <a:pt x="12035398" y="5995680"/>
                </a:cubicBezTo>
                <a:cubicBezTo>
                  <a:pt x="12035398" y="9307003"/>
                  <a:pt x="9341182" y="11991360"/>
                  <a:pt x="6017699" y="11991360"/>
                </a:cubicBezTo>
                <a:cubicBezTo>
                  <a:pt x="2694216" y="11991360"/>
                  <a:pt x="0" y="9307003"/>
                  <a:pt x="0" y="5995680"/>
                </a:cubicBezTo>
                <a:cubicBezTo>
                  <a:pt x="0" y="2684357"/>
                  <a:pt x="2694216" y="0"/>
                  <a:pt x="6017699" y="0"/>
                </a:cubicBezTo>
                <a:close/>
                <a:moveTo>
                  <a:pt x="6017699" y="99704"/>
                </a:moveTo>
                <a:cubicBezTo>
                  <a:pt x="2747878" y="99704"/>
                  <a:pt x="97165" y="2740718"/>
                  <a:pt x="97165" y="5998574"/>
                </a:cubicBezTo>
                <a:cubicBezTo>
                  <a:pt x="97165" y="9256430"/>
                  <a:pt x="2747878" y="11897444"/>
                  <a:pt x="6017699" y="11897444"/>
                </a:cubicBezTo>
                <a:cubicBezTo>
                  <a:pt x="9287520" y="11897444"/>
                  <a:pt x="11938233" y="9256430"/>
                  <a:pt x="11938233" y="5998574"/>
                </a:cubicBezTo>
                <a:cubicBezTo>
                  <a:pt x="11938233" y="2740718"/>
                  <a:pt x="9287520" y="99704"/>
                  <a:pt x="6017699" y="99704"/>
                </a:cubicBezTo>
                <a:close/>
              </a:path>
            </a:pathLst>
          </a:custGeom>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MX"/>
          </a:p>
        </p:txBody>
      </p:sp>
      <p:sp>
        <p:nvSpPr>
          <p:cNvPr id="7" name="Ellipse 36">
            <a:extLst>
              <a:ext uri="{FF2B5EF4-FFF2-40B4-BE49-F238E27FC236}">
                <a16:creationId xmlns:a16="http://schemas.microsoft.com/office/drawing/2014/main" id="{7EF5F02D-9F69-52AD-A263-D68D726EA914}"/>
              </a:ext>
            </a:extLst>
          </p:cNvPr>
          <p:cNvSpPr>
            <a:spLocks noChangeAspect="1"/>
          </p:cNvSpPr>
          <p:nvPr/>
        </p:nvSpPr>
        <p:spPr>
          <a:xfrm>
            <a:off x="109820" y="1767703"/>
            <a:ext cx="313200" cy="312062"/>
          </a:xfrm>
          <a:prstGeom prst="ellipse">
            <a:avLst/>
          </a:prstGeom>
          <a:solidFill>
            <a:srgbClr val="658EA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Ellipse 37">
            <a:extLst>
              <a:ext uri="{FF2B5EF4-FFF2-40B4-BE49-F238E27FC236}">
                <a16:creationId xmlns:a16="http://schemas.microsoft.com/office/drawing/2014/main" id="{7B823F99-5833-6130-0161-339EBF816B9D}"/>
              </a:ext>
            </a:extLst>
          </p:cNvPr>
          <p:cNvSpPr>
            <a:spLocks noChangeAspect="1"/>
          </p:cNvSpPr>
          <p:nvPr/>
        </p:nvSpPr>
        <p:spPr>
          <a:xfrm>
            <a:off x="1252096" y="2819003"/>
            <a:ext cx="313200" cy="312062"/>
          </a:xfrm>
          <a:prstGeom prst="ellipse">
            <a:avLst/>
          </a:prstGeom>
          <a:solidFill>
            <a:srgbClr val="658EA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Ellipse 38">
            <a:extLst>
              <a:ext uri="{FF2B5EF4-FFF2-40B4-BE49-F238E27FC236}">
                <a16:creationId xmlns:a16="http://schemas.microsoft.com/office/drawing/2014/main" id="{F8668962-46DC-BC20-E4D2-3612127D0180}"/>
              </a:ext>
            </a:extLst>
          </p:cNvPr>
          <p:cNvSpPr>
            <a:spLocks noChangeAspect="1"/>
          </p:cNvSpPr>
          <p:nvPr/>
        </p:nvSpPr>
        <p:spPr>
          <a:xfrm>
            <a:off x="2139097" y="3930906"/>
            <a:ext cx="313200" cy="312062"/>
          </a:xfrm>
          <a:prstGeom prst="ellipse">
            <a:avLst/>
          </a:prstGeom>
          <a:solidFill>
            <a:srgbClr val="658EA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Rechteck: abgerundete Ecken 4">
            <a:extLst>
              <a:ext uri="{FF2B5EF4-FFF2-40B4-BE49-F238E27FC236}">
                <a16:creationId xmlns:a16="http://schemas.microsoft.com/office/drawing/2014/main" id="{C17B78BB-43FB-2AD7-9FA6-FBCECC045AE4}"/>
              </a:ext>
            </a:extLst>
          </p:cNvPr>
          <p:cNvSpPr/>
          <p:nvPr/>
        </p:nvSpPr>
        <p:spPr>
          <a:xfrm>
            <a:off x="1035658" y="1390005"/>
            <a:ext cx="6000750" cy="914400"/>
          </a:xfrm>
          <a:prstGeom prst="roundRect">
            <a:avLst>
              <a:gd name="adj" fmla="val 50000"/>
            </a:avLst>
          </a:prstGeom>
          <a:solidFill>
            <a:srgbClr val="B5C7D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dirty="0">
                <a:solidFill>
                  <a:schemeClr val="bg1"/>
                </a:solidFill>
                <a:latin typeface="Montserrat" panose="00000500000000000000" pitchFamily="2" charset="0"/>
              </a:rPr>
              <a:t>MFA </a:t>
            </a:r>
            <a:r>
              <a:rPr lang="es-MX" dirty="0" err="1">
                <a:solidFill>
                  <a:schemeClr val="bg1"/>
                </a:solidFill>
                <a:latin typeface="Montserrat" panose="00000500000000000000" pitchFamily="2" charset="0"/>
              </a:rPr>
              <a:t>wo</a:t>
            </a:r>
            <a:r>
              <a:rPr lang="es-MX" dirty="0">
                <a:solidFill>
                  <a:schemeClr val="bg1"/>
                </a:solidFill>
                <a:latin typeface="Montserrat" panose="00000500000000000000" pitchFamily="2" charset="0"/>
              </a:rPr>
              <a:t> </a:t>
            </a:r>
            <a:r>
              <a:rPr lang="es-MX" dirty="0" err="1">
                <a:solidFill>
                  <a:schemeClr val="bg1"/>
                </a:solidFill>
                <a:latin typeface="Montserrat" panose="00000500000000000000" pitchFamily="2" charset="0"/>
              </a:rPr>
              <a:t>möglich</a:t>
            </a:r>
            <a:r>
              <a:rPr lang="es-MX" dirty="0">
                <a:solidFill>
                  <a:schemeClr val="bg1"/>
                </a:solidFill>
                <a:latin typeface="Montserrat" panose="00000500000000000000" pitchFamily="2" charset="0"/>
              </a:rPr>
              <a:t> </a:t>
            </a:r>
            <a:r>
              <a:rPr lang="es-MX" dirty="0" err="1">
                <a:solidFill>
                  <a:schemeClr val="bg1"/>
                </a:solidFill>
                <a:latin typeface="Montserrat" panose="00000500000000000000" pitchFamily="2" charset="0"/>
              </a:rPr>
              <a:t>aktivieren</a:t>
            </a:r>
            <a:endParaRPr lang="es-MX" dirty="0">
              <a:solidFill>
                <a:schemeClr val="bg1"/>
              </a:solidFill>
              <a:latin typeface="Montserrat" panose="00000500000000000000" pitchFamily="2" charset="0"/>
            </a:endParaRPr>
          </a:p>
        </p:txBody>
      </p:sp>
      <p:sp>
        <p:nvSpPr>
          <p:cNvPr id="19" name="Rechteck: abgerundete Ecken 5">
            <a:extLst>
              <a:ext uri="{FF2B5EF4-FFF2-40B4-BE49-F238E27FC236}">
                <a16:creationId xmlns:a16="http://schemas.microsoft.com/office/drawing/2014/main" id="{DACCCC8E-C336-E4E5-5A11-756D9E4E1621}"/>
              </a:ext>
            </a:extLst>
          </p:cNvPr>
          <p:cNvSpPr/>
          <p:nvPr/>
        </p:nvSpPr>
        <p:spPr>
          <a:xfrm>
            <a:off x="2037580" y="2477789"/>
            <a:ext cx="6000750" cy="914400"/>
          </a:xfrm>
          <a:prstGeom prst="roundRect">
            <a:avLst>
              <a:gd name="adj" fmla="val 50000"/>
            </a:avLst>
          </a:prstGeom>
          <a:solidFill>
            <a:srgbClr val="9DB3C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800" dirty="0">
                <a:latin typeface="Montserrat" panose="02000505000000020004" pitchFamily="2" charset="0"/>
              </a:rPr>
              <a:t>Phishing – kurz nachdenken</a:t>
            </a:r>
          </a:p>
        </p:txBody>
      </p:sp>
      <p:sp>
        <p:nvSpPr>
          <p:cNvPr id="20" name="Rechteck: abgerundete Ecken 9">
            <a:extLst>
              <a:ext uri="{FF2B5EF4-FFF2-40B4-BE49-F238E27FC236}">
                <a16:creationId xmlns:a16="http://schemas.microsoft.com/office/drawing/2014/main" id="{28D6071A-7E11-CE66-205B-2826E7105A01}"/>
              </a:ext>
            </a:extLst>
          </p:cNvPr>
          <p:cNvSpPr/>
          <p:nvPr/>
        </p:nvSpPr>
        <p:spPr>
          <a:xfrm>
            <a:off x="2746514" y="3565573"/>
            <a:ext cx="6000750" cy="914400"/>
          </a:xfrm>
          <a:prstGeom prst="roundRect">
            <a:avLst>
              <a:gd name="adj" fmla="val 50000"/>
            </a:avLst>
          </a:prstGeom>
          <a:solidFill>
            <a:srgbClr val="88A2B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800" dirty="0">
                <a:latin typeface="Montserrat" panose="02000505000000020004" pitchFamily="2" charset="0"/>
              </a:rPr>
              <a:t>Regelmäßige Backups durchführen</a:t>
            </a:r>
          </a:p>
        </p:txBody>
      </p:sp>
      <p:sp>
        <p:nvSpPr>
          <p:cNvPr id="23" name="Inhaltsplatzhalter 22">
            <a:extLst>
              <a:ext uri="{FF2B5EF4-FFF2-40B4-BE49-F238E27FC236}">
                <a16:creationId xmlns:a16="http://schemas.microsoft.com/office/drawing/2014/main" id="{888A43AA-734A-1D8F-2976-8BAB451819C9}"/>
              </a:ext>
            </a:extLst>
          </p:cNvPr>
          <p:cNvSpPr>
            <a:spLocks noGrp="1"/>
          </p:cNvSpPr>
          <p:nvPr>
            <p:ph idx="4294967295"/>
          </p:nvPr>
        </p:nvSpPr>
        <p:spPr>
          <a:xfrm>
            <a:off x="220362" y="1327648"/>
            <a:ext cx="11362038" cy="4658286"/>
          </a:xfrm>
          <a:prstGeom prst="rect">
            <a:avLst/>
          </a:prstGeom>
        </p:spPr>
        <p:txBody>
          <a:bodyPr/>
          <a:lstStyle/>
          <a:p>
            <a:endParaRPr lang="de-DE"/>
          </a:p>
        </p:txBody>
      </p:sp>
      <p:sp>
        <p:nvSpPr>
          <p:cNvPr id="24" name="Textplatzhalter 23">
            <a:extLst>
              <a:ext uri="{FF2B5EF4-FFF2-40B4-BE49-F238E27FC236}">
                <a16:creationId xmlns:a16="http://schemas.microsoft.com/office/drawing/2014/main" id="{18D3FE7E-771C-3AC9-1397-6AC74285DA62}"/>
              </a:ext>
            </a:extLst>
          </p:cNvPr>
          <p:cNvSpPr>
            <a:spLocks noGrp="1"/>
          </p:cNvSpPr>
          <p:nvPr>
            <p:ph type="body" sz="quarter" idx="13"/>
          </p:nvPr>
        </p:nvSpPr>
        <p:spPr/>
        <p:txBody>
          <a:bodyPr/>
          <a:lstStyle/>
          <a:p>
            <a:endParaRPr lang="de-DE"/>
          </a:p>
        </p:txBody>
      </p:sp>
    </p:spTree>
    <p:extLst>
      <p:ext uri="{BB962C8B-B14F-4D97-AF65-F5344CB8AC3E}">
        <p14:creationId xmlns:p14="http://schemas.microsoft.com/office/powerpoint/2010/main" val="24854956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EC71D9D2-8795-6C7F-B407-C295DDF0F187}"/>
              </a:ext>
            </a:extLst>
          </p:cNvPr>
          <p:cNvSpPr txBox="1"/>
          <p:nvPr/>
        </p:nvSpPr>
        <p:spPr>
          <a:xfrm>
            <a:off x="3371851" y="554056"/>
            <a:ext cx="6534150" cy="707886"/>
          </a:xfrm>
          <a:prstGeom prst="rect">
            <a:avLst/>
          </a:prstGeom>
          <a:noFill/>
        </p:spPr>
        <p:txBody>
          <a:bodyPr wrap="square" rtlCol="0">
            <a:spAutoFit/>
          </a:bodyPr>
          <a:lstStyle/>
          <a:p>
            <a:pPr algn="ctr"/>
            <a:r>
              <a:rPr lang="de-DE" sz="4000" dirty="0">
                <a:latin typeface="Arial Black" panose="020B0A04020102020204" pitchFamily="34" charset="0"/>
              </a:rPr>
              <a:t>Einführung</a:t>
            </a:r>
            <a:endParaRPr lang="es-MX" dirty="0">
              <a:latin typeface="Arial Black" panose="020B0A04020102020204" pitchFamily="34" charset="0"/>
            </a:endParaRPr>
          </a:p>
        </p:txBody>
      </p:sp>
      <p:pic>
        <p:nvPicPr>
          <p:cNvPr id="14" name="Grafik 13">
            <a:extLst>
              <a:ext uri="{FF2B5EF4-FFF2-40B4-BE49-F238E27FC236}">
                <a16:creationId xmlns:a16="http://schemas.microsoft.com/office/drawing/2014/main" id="{2ECEE9D1-C6AD-5CC7-EBEA-FC65BFD7CDE1}"/>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rot="18446724">
            <a:off x="10935959" y="768670"/>
            <a:ext cx="5309023" cy="4100667"/>
          </a:xfrm>
          <a:prstGeom prst="rect">
            <a:avLst/>
          </a:prstGeom>
        </p:spPr>
      </p:pic>
      <p:grpSp>
        <p:nvGrpSpPr>
          <p:cNvPr id="3" name="Grupo 2">
            <a:extLst>
              <a:ext uri="{FF2B5EF4-FFF2-40B4-BE49-F238E27FC236}">
                <a16:creationId xmlns:a16="http://schemas.microsoft.com/office/drawing/2014/main" id="{279CF902-D94C-D93F-07BC-98CF3CABF7DF}"/>
              </a:ext>
            </a:extLst>
          </p:cNvPr>
          <p:cNvGrpSpPr>
            <a:grpSpLocks noChangeAspect="1"/>
          </p:cNvGrpSpPr>
          <p:nvPr/>
        </p:nvGrpSpPr>
        <p:grpSpPr>
          <a:xfrm rot="3126037">
            <a:off x="-4458813" y="3773374"/>
            <a:ext cx="6552000" cy="6282659"/>
            <a:chOff x="3539661" y="977748"/>
            <a:chExt cx="5112678" cy="4902505"/>
          </a:xfrm>
        </p:grpSpPr>
        <p:pic>
          <p:nvPicPr>
            <p:cNvPr id="7" name="Imagen 6">
              <a:extLst>
                <a:ext uri="{FF2B5EF4-FFF2-40B4-BE49-F238E27FC236}">
                  <a16:creationId xmlns:a16="http://schemas.microsoft.com/office/drawing/2014/main" id="{92E81B03-48CD-FA72-A4DC-55D11D9ED4C3}"/>
                </a:ext>
              </a:extLst>
            </p:cNvPr>
            <p:cNvPicPr>
              <a:picLocks noChangeAspect="1"/>
            </p:cNvPicPr>
            <p:nvPr/>
          </p:nvPicPr>
          <p:blipFill>
            <a:blip r:embed="rId4">
              <a:extLst>
                <a:ext uri="{28A0092B-C50C-407E-A947-70E740481C1C}">
                  <a14:useLocalDpi xmlns:a14="http://schemas.microsoft.com/office/drawing/2010/main" val="0"/>
                </a:ext>
              </a:extLst>
            </a:blip>
            <a:srcRect l="41649" r="3741"/>
            <a:stretch>
              <a:fillRect/>
            </a:stretch>
          </p:blipFill>
          <p:spPr>
            <a:xfrm>
              <a:off x="7030610" y="1677742"/>
              <a:ext cx="1273830" cy="1751258"/>
            </a:xfrm>
            <a:custGeom>
              <a:avLst/>
              <a:gdLst>
                <a:gd name="connsiteX0" fmla="*/ 401477 w 1273830"/>
                <a:gd name="connsiteY0" fmla="*/ 0 h 1751258"/>
                <a:gd name="connsiteX1" fmla="*/ 427231 w 1273830"/>
                <a:gd name="connsiteY1" fmla="*/ 0 h 1751258"/>
                <a:gd name="connsiteX2" fmla="*/ 604944 w 1273830"/>
                <a:gd name="connsiteY2" fmla="*/ 157995 h 1751258"/>
                <a:gd name="connsiteX3" fmla="*/ 1259132 w 1273830"/>
                <a:gd name="connsiteY3" fmla="*/ 1505660 h 1751258"/>
                <a:gd name="connsiteX4" fmla="*/ 1273830 w 1273830"/>
                <a:gd name="connsiteY4" fmla="*/ 1751258 h 1751258"/>
                <a:gd name="connsiteX5" fmla="*/ 617072 w 1273830"/>
                <a:gd name="connsiteY5" fmla="*/ 1751258 h 1751258"/>
                <a:gd name="connsiteX6" fmla="*/ 617728 w 1273830"/>
                <a:gd name="connsiteY6" fmla="*/ 1726860 h 1751258"/>
                <a:gd name="connsiteX7" fmla="*/ 576967 w 1273830"/>
                <a:gd name="connsiteY7" fmla="*/ 1404898 h 1751258"/>
                <a:gd name="connsiteX8" fmla="*/ 105393 w 1273830"/>
                <a:gd name="connsiteY8" fmla="*/ 594694 h 1751258"/>
                <a:gd name="connsiteX9" fmla="*/ 0 w 1273830"/>
                <a:gd name="connsiteY9" fmla="*/ 506673 h 175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3830" h="1751258">
                  <a:moveTo>
                    <a:pt x="401477" y="0"/>
                  </a:moveTo>
                  <a:lnTo>
                    <a:pt x="427231" y="0"/>
                  </a:lnTo>
                  <a:lnTo>
                    <a:pt x="604944" y="157995"/>
                  </a:lnTo>
                  <a:cubicBezTo>
                    <a:pt x="968753" y="520386"/>
                    <a:pt x="1199452" y="995638"/>
                    <a:pt x="1259132" y="1505660"/>
                  </a:cubicBezTo>
                  <a:lnTo>
                    <a:pt x="1273830" y="1751258"/>
                  </a:lnTo>
                  <a:lnTo>
                    <a:pt x="617072" y="1751258"/>
                  </a:lnTo>
                  <a:lnTo>
                    <a:pt x="617728" y="1726860"/>
                  </a:lnTo>
                  <a:cubicBezTo>
                    <a:pt x="615228" y="1620394"/>
                    <a:pt x="601913" y="1512643"/>
                    <a:pt x="576967" y="1404898"/>
                  </a:cubicBezTo>
                  <a:cubicBezTo>
                    <a:pt x="502129" y="1081664"/>
                    <a:pt x="333238" y="804386"/>
                    <a:pt x="105393" y="594694"/>
                  </a:cubicBezTo>
                  <a:lnTo>
                    <a:pt x="0" y="506673"/>
                  </a:lnTo>
                  <a:close/>
                </a:path>
              </a:pathLst>
            </a:custGeom>
          </p:spPr>
        </p:pic>
        <p:pic>
          <p:nvPicPr>
            <p:cNvPr id="8" name="Imagen 7">
              <a:extLst>
                <a:ext uri="{FF2B5EF4-FFF2-40B4-BE49-F238E27FC236}">
                  <a16:creationId xmlns:a16="http://schemas.microsoft.com/office/drawing/2014/main" id="{7946C8B7-E1D8-5B4C-8D35-5CF5BC80D11F}"/>
                </a:ext>
              </a:extLst>
            </p:cNvPr>
            <p:cNvPicPr>
              <a:picLocks noChangeAspect="1"/>
            </p:cNvPicPr>
            <p:nvPr/>
          </p:nvPicPr>
          <p:blipFill>
            <a:blip r:embed="rId5">
              <a:extLst>
                <a:ext uri="{28A0092B-C50C-407E-A947-70E740481C1C}">
                  <a14:useLocalDpi xmlns:a14="http://schemas.microsoft.com/office/drawing/2010/main" val="0"/>
                </a:ext>
              </a:extLst>
            </a:blip>
            <a:srcRect l="14293" t="14259" r="16800" b="21459"/>
            <a:stretch>
              <a:fillRect/>
            </a:stretch>
          </p:blipFill>
          <p:spPr>
            <a:xfrm rot="15378051">
              <a:off x="4151860" y="1178185"/>
              <a:ext cx="1273364" cy="1781813"/>
            </a:xfrm>
            <a:custGeom>
              <a:avLst/>
              <a:gdLst>
                <a:gd name="connsiteX0" fmla="*/ 421665 w 1273364"/>
                <a:gd name="connsiteY0" fmla="*/ 0 h 1781813"/>
                <a:gd name="connsiteX1" fmla="*/ 1273355 w 1273364"/>
                <a:gd name="connsiteY1" fmla="*/ 1781813 h 1781813"/>
                <a:gd name="connsiteX2" fmla="*/ 609766 w 1273364"/>
                <a:gd name="connsiteY2" fmla="*/ 1779880 h 1781813"/>
                <a:gd name="connsiteX3" fmla="*/ 610263 w 1273364"/>
                <a:gd name="connsiteY3" fmla="*/ 1762584 h 1781813"/>
                <a:gd name="connsiteX4" fmla="*/ 0 w 1273364"/>
                <a:gd name="connsiteY4" fmla="*/ 525603 h 17818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3364" h="1781813">
                  <a:moveTo>
                    <a:pt x="421665" y="0"/>
                  </a:moveTo>
                  <a:cubicBezTo>
                    <a:pt x="961897" y="433401"/>
                    <a:pt x="1275374" y="1089221"/>
                    <a:pt x="1273355" y="1781813"/>
                  </a:cubicBezTo>
                  <a:lnTo>
                    <a:pt x="609766" y="1779880"/>
                  </a:lnTo>
                  <a:lnTo>
                    <a:pt x="610263" y="1762584"/>
                  </a:lnTo>
                  <a:cubicBezTo>
                    <a:pt x="601293" y="1298934"/>
                    <a:pt x="392556" y="840532"/>
                    <a:pt x="0" y="525603"/>
                  </a:cubicBezTo>
                  <a:close/>
                </a:path>
              </a:pathLst>
            </a:custGeom>
          </p:spPr>
        </p:pic>
        <p:pic>
          <p:nvPicPr>
            <p:cNvPr id="16" name="Imagen 15">
              <a:extLst>
                <a:ext uri="{FF2B5EF4-FFF2-40B4-BE49-F238E27FC236}">
                  <a16:creationId xmlns:a16="http://schemas.microsoft.com/office/drawing/2014/main" id="{06A2ECB7-7194-4504-873F-33D4A0885E35}"/>
                </a:ext>
              </a:extLst>
            </p:cNvPr>
            <p:cNvPicPr>
              <a:picLocks noChangeAspect="1"/>
            </p:cNvPicPr>
            <p:nvPr/>
          </p:nvPicPr>
          <p:blipFill>
            <a:blip r:embed="rId6">
              <a:extLst>
                <a:ext uri="{28A0092B-C50C-407E-A947-70E740481C1C}">
                  <a14:useLocalDpi xmlns:a14="http://schemas.microsoft.com/office/drawing/2010/main" val="0"/>
                </a:ext>
              </a:extLst>
            </a:blip>
            <a:srcRect l="16441" t="27" r="30365" b="43931"/>
            <a:stretch>
              <a:fillRect/>
            </a:stretch>
          </p:blipFill>
          <p:spPr>
            <a:xfrm rot="12295098">
              <a:off x="3539661" y="2673187"/>
              <a:ext cx="1267965" cy="1781128"/>
            </a:xfrm>
            <a:custGeom>
              <a:avLst/>
              <a:gdLst>
                <a:gd name="connsiteX0" fmla="*/ 414837 w 1267965"/>
                <a:gd name="connsiteY0" fmla="*/ 0 h 1781128"/>
                <a:gd name="connsiteX1" fmla="*/ 1267960 w 1267965"/>
                <a:gd name="connsiteY1" fmla="*/ 1781128 h 1781128"/>
                <a:gd name="connsiteX2" fmla="*/ 594121 w 1267965"/>
                <a:gd name="connsiteY2" fmla="*/ 1779706 h 1781128"/>
                <a:gd name="connsiteX3" fmla="*/ 13780 w 1267965"/>
                <a:gd name="connsiteY3" fmla="*/ 528409 h 1781128"/>
                <a:gd name="connsiteX4" fmla="*/ 0 w 1267965"/>
                <a:gd name="connsiteY4" fmla="*/ 517943 h 1781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7965" h="1781128">
                  <a:moveTo>
                    <a:pt x="414837" y="0"/>
                  </a:moveTo>
                  <a:cubicBezTo>
                    <a:pt x="955417" y="432967"/>
                    <a:pt x="1269421" y="1088534"/>
                    <a:pt x="1267960" y="1781128"/>
                  </a:cubicBezTo>
                  <a:lnTo>
                    <a:pt x="594121" y="1779706"/>
                  </a:lnTo>
                  <a:cubicBezTo>
                    <a:pt x="595183" y="1276438"/>
                    <a:pt x="369193" y="826292"/>
                    <a:pt x="13780" y="528409"/>
                  </a:cubicBezTo>
                  <a:lnTo>
                    <a:pt x="0" y="517943"/>
                  </a:lnTo>
                  <a:close/>
                </a:path>
              </a:pathLst>
            </a:custGeom>
          </p:spPr>
        </p:pic>
        <p:pic>
          <p:nvPicPr>
            <p:cNvPr id="17" name="Imagen 16">
              <a:extLst>
                <a:ext uri="{FF2B5EF4-FFF2-40B4-BE49-F238E27FC236}">
                  <a16:creationId xmlns:a16="http://schemas.microsoft.com/office/drawing/2014/main" id="{CA360D6E-9F0A-71E2-39E7-2781EA879601}"/>
                </a:ext>
              </a:extLst>
            </p:cNvPr>
            <p:cNvPicPr>
              <a:picLocks noChangeAspect="1"/>
            </p:cNvPicPr>
            <p:nvPr/>
          </p:nvPicPr>
          <p:blipFill>
            <a:blip r:embed="rId7">
              <a:extLst>
                <a:ext uri="{28A0092B-C50C-407E-A947-70E740481C1C}">
                  <a14:useLocalDpi xmlns:a14="http://schemas.microsoft.com/office/drawing/2010/main" val="0"/>
                </a:ext>
              </a:extLst>
            </a:blip>
            <a:srcRect l="14815" t="25588" r="6107" b="24373"/>
            <a:stretch>
              <a:fillRect/>
            </a:stretch>
          </p:blipFill>
          <p:spPr>
            <a:xfrm rot="12845660">
              <a:off x="3906885" y="4462820"/>
              <a:ext cx="1970551" cy="872840"/>
            </a:xfrm>
            <a:custGeom>
              <a:avLst/>
              <a:gdLst>
                <a:gd name="connsiteX0" fmla="*/ 0 w 1970551"/>
                <a:gd name="connsiteY0" fmla="*/ 164418 h 872840"/>
                <a:gd name="connsiteX1" fmla="*/ 1970551 w 1970551"/>
                <a:gd name="connsiteY1" fmla="*/ 295370 h 872840"/>
                <a:gd name="connsiteX2" fmla="*/ 1643619 w 1970551"/>
                <a:gd name="connsiteY2" fmla="*/ 872840 h 872840"/>
                <a:gd name="connsiteX3" fmla="*/ 1522422 w 1970551"/>
                <a:gd name="connsiteY3" fmla="*/ 808287 h 872840"/>
                <a:gd name="connsiteX4" fmla="*/ 594348 w 1970551"/>
                <a:gd name="connsiteY4" fmla="*/ 676033 h 872840"/>
                <a:gd name="connsiteX5" fmla="*/ 280692 w 1970551"/>
                <a:gd name="connsiteY5" fmla="*/ 759349 h 872840"/>
                <a:gd name="connsiteX6" fmla="*/ 245501 w 1970551"/>
                <a:gd name="connsiteY6" fmla="*/ 774745 h 872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70551" h="872840">
                  <a:moveTo>
                    <a:pt x="0" y="164418"/>
                  </a:moveTo>
                  <a:cubicBezTo>
                    <a:pt x="642558" y="-94048"/>
                    <a:pt x="1367845" y="-45849"/>
                    <a:pt x="1970551" y="295370"/>
                  </a:cubicBezTo>
                  <a:lnTo>
                    <a:pt x="1643619" y="872840"/>
                  </a:lnTo>
                  <a:lnTo>
                    <a:pt x="1522422" y="808287"/>
                  </a:lnTo>
                  <a:cubicBezTo>
                    <a:pt x="1242436" y="676028"/>
                    <a:pt x="921998" y="623815"/>
                    <a:pt x="594348" y="676033"/>
                  </a:cubicBezTo>
                  <a:cubicBezTo>
                    <a:pt x="485131" y="693439"/>
                    <a:pt x="380282" y="721625"/>
                    <a:pt x="280692" y="759349"/>
                  </a:cubicBezTo>
                  <a:lnTo>
                    <a:pt x="245501" y="774745"/>
                  </a:lnTo>
                  <a:close/>
                </a:path>
              </a:pathLst>
            </a:custGeom>
          </p:spPr>
        </p:pic>
        <p:pic>
          <p:nvPicPr>
            <p:cNvPr id="18" name="Imagen 17">
              <a:extLst>
                <a:ext uri="{FF2B5EF4-FFF2-40B4-BE49-F238E27FC236}">
                  <a16:creationId xmlns:a16="http://schemas.microsoft.com/office/drawing/2014/main" id="{B6B1055F-81D2-79BB-CEC1-82765584EE58}"/>
                </a:ext>
              </a:extLst>
            </p:cNvPr>
            <p:cNvPicPr>
              <a:picLocks noChangeAspect="1"/>
            </p:cNvPicPr>
            <p:nvPr/>
          </p:nvPicPr>
          <p:blipFill>
            <a:blip r:embed="rId8">
              <a:extLst>
                <a:ext uri="{28A0092B-C50C-407E-A947-70E740481C1C}">
                  <a14:useLocalDpi xmlns:a14="http://schemas.microsoft.com/office/drawing/2010/main" val="0"/>
                </a:ext>
              </a:extLst>
            </a:blip>
            <a:srcRect l="29757" t="493" r="30904" b="1689"/>
            <a:stretch>
              <a:fillRect/>
            </a:stretch>
          </p:blipFill>
          <p:spPr>
            <a:xfrm rot="6136372">
              <a:off x="5920654" y="4351821"/>
              <a:ext cx="1277856" cy="1779007"/>
            </a:xfrm>
            <a:custGeom>
              <a:avLst/>
              <a:gdLst>
                <a:gd name="connsiteX0" fmla="*/ 418159 w 1277856"/>
                <a:gd name="connsiteY0" fmla="*/ 0 h 1779007"/>
                <a:gd name="connsiteX1" fmla="*/ 1277856 w 1277856"/>
                <a:gd name="connsiteY1" fmla="*/ 1777964 h 1779007"/>
                <a:gd name="connsiteX2" fmla="*/ 620004 w 1277856"/>
                <a:gd name="connsiteY2" fmla="*/ 1779007 h 1779007"/>
                <a:gd name="connsiteX3" fmla="*/ 616209 w 1277856"/>
                <a:gd name="connsiteY3" fmla="*/ 1658847 h 1779007"/>
                <a:gd name="connsiteX4" fmla="*/ 66393 w 1277856"/>
                <a:gd name="connsiteY4" fmla="*/ 578381 h 1779007"/>
                <a:gd name="connsiteX5" fmla="*/ 0 w 1277856"/>
                <a:gd name="connsiteY5" fmla="*/ 526062 h 177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77856" h="1779007">
                  <a:moveTo>
                    <a:pt x="418159" y="0"/>
                  </a:moveTo>
                  <a:cubicBezTo>
                    <a:pt x="960335" y="430967"/>
                    <a:pt x="1276758" y="1085370"/>
                    <a:pt x="1277856" y="1777964"/>
                  </a:cubicBezTo>
                  <a:lnTo>
                    <a:pt x="620004" y="1779007"/>
                  </a:lnTo>
                  <a:lnTo>
                    <a:pt x="616209" y="1658847"/>
                  </a:lnTo>
                  <a:cubicBezTo>
                    <a:pt x="581786" y="1239568"/>
                    <a:pt x="380986" y="851956"/>
                    <a:pt x="66393" y="578381"/>
                  </a:cubicBezTo>
                  <a:lnTo>
                    <a:pt x="0" y="526062"/>
                  </a:lnTo>
                  <a:close/>
                </a:path>
              </a:pathLst>
            </a:custGeom>
          </p:spPr>
        </p:pic>
        <p:pic>
          <p:nvPicPr>
            <p:cNvPr id="19" name="Imagen 18">
              <a:extLst>
                <a:ext uri="{FF2B5EF4-FFF2-40B4-BE49-F238E27FC236}">
                  <a16:creationId xmlns:a16="http://schemas.microsoft.com/office/drawing/2014/main" id="{214AC916-F3EB-9A57-58D1-062D640F168D}"/>
                </a:ext>
              </a:extLst>
            </p:cNvPr>
            <p:cNvPicPr>
              <a:picLocks noChangeAspect="1"/>
            </p:cNvPicPr>
            <p:nvPr/>
          </p:nvPicPr>
          <p:blipFill>
            <a:blip r:embed="rId9">
              <a:extLst>
                <a:ext uri="{28A0092B-C50C-407E-A947-70E740481C1C}">
                  <a14:useLocalDpi xmlns:a14="http://schemas.microsoft.com/office/drawing/2010/main" val="0"/>
                </a:ext>
                <a:ext uri="{837473B0-CC2E-450A-ABE3-18F120FF3D39}">
                  <a1611:picAttrSrcUrl xmlns:a1611="http://schemas.microsoft.com/office/drawing/2016/11/main" r:id="rId10"/>
                </a:ext>
              </a:extLst>
            </a:blip>
            <a:srcRect l="37901" t="2169" r="23725" b="372"/>
            <a:stretch>
              <a:fillRect/>
            </a:stretch>
          </p:blipFill>
          <p:spPr>
            <a:xfrm rot="2987903">
              <a:off x="7128138" y="3260183"/>
              <a:ext cx="1255077" cy="1793324"/>
            </a:xfrm>
            <a:custGeom>
              <a:avLst/>
              <a:gdLst>
                <a:gd name="connsiteX0" fmla="*/ 427704 w 1255077"/>
                <a:gd name="connsiteY0" fmla="*/ 0 h 1793324"/>
                <a:gd name="connsiteX1" fmla="*/ 1254761 w 1255077"/>
                <a:gd name="connsiteY1" fmla="*/ 1793324 h 1793324"/>
                <a:gd name="connsiteX2" fmla="*/ 582843 w 1255077"/>
                <a:gd name="connsiteY2" fmla="*/ 1782122 h 1793324"/>
                <a:gd name="connsiteX3" fmla="*/ 583743 w 1255077"/>
                <a:gd name="connsiteY3" fmla="*/ 1709798 h 1793324"/>
                <a:gd name="connsiteX4" fmla="*/ 433974 w 1255077"/>
                <a:gd name="connsiteY4" fmla="*/ 1084462 h 1793324"/>
                <a:gd name="connsiteX5" fmla="*/ 55564 w 1255077"/>
                <a:gd name="connsiteY5" fmla="*/ 564575 h 1793324"/>
                <a:gd name="connsiteX6" fmla="*/ 0 w 1255077"/>
                <a:gd name="connsiteY6" fmla="*/ 518332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5077" h="1793324">
                  <a:moveTo>
                    <a:pt x="427704" y="0"/>
                  </a:moveTo>
                  <a:cubicBezTo>
                    <a:pt x="961897" y="440792"/>
                    <a:pt x="1266305" y="1100845"/>
                    <a:pt x="1254761" y="1793324"/>
                  </a:cubicBezTo>
                  <a:lnTo>
                    <a:pt x="582843" y="1782122"/>
                  </a:lnTo>
                  <a:lnTo>
                    <a:pt x="583743" y="1709798"/>
                  </a:lnTo>
                  <a:cubicBezTo>
                    <a:pt x="576187" y="1499849"/>
                    <a:pt x="527651" y="1287576"/>
                    <a:pt x="433974" y="1084462"/>
                  </a:cubicBezTo>
                  <a:cubicBezTo>
                    <a:pt x="340297" y="881347"/>
                    <a:pt x="210349" y="706622"/>
                    <a:pt x="55564" y="564575"/>
                  </a:cubicBezTo>
                  <a:lnTo>
                    <a:pt x="0" y="518332"/>
                  </a:lnTo>
                  <a:close/>
                </a:path>
              </a:pathLst>
            </a:custGeom>
          </p:spPr>
        </p:pic>
        <p:pic>
          <p:nvPicPr>
            <p:cNvPr id="20" name="Imagen 19">
              <a:extLst>
                <a:ext uri="{FF2B5EF4-FFF2-40B4-BE49-F238E27FC236}">
                  <a16:creationId xmlns:a16="http://schemas.microsoft.com/office/drawing/2014/main" id="{D939354F-0EB2-BC82-E1CD-DF60DA1D2250}"/>
                </a:ext>
              </a:extLst>
            </p:cNvPr>
            <p:cNvPicPr>
              <a:picLocks noChangeAspect="1"/>
            </p:cNvPicPr>
            <p:nvPr/>
          </p:nvPicPr>
          <p:blipFill>
            <a:blip r:embed="rId11">
              <a:extLst>
                <a:ext uri="{28A0092B-C50C-407E-A947-70E740481C1C}">
                  <a14:useLocalDpi xmlns:a14="http://schemas.microsoft.com/office/drawing/2010/main" val="0"/>
                </a:ext>
              </a:extLst>
            </a:blip>
            <a:srcRect l="59626" t="4305" r="156" b="1556"/>
            <a:stretch>
              <a:fillRect/>
            </a:stretch>
          </p:blipFill>
          <p:spPr>
            <a:xfrm rot="18466978">
              <a:off x="5707421" y="721304"/>
              <a:ext cx="1268126" cy="1781014"/>
            </a:xfrm>
            <a:custGeom>
              <a:avLst/>
              <a:gdLst>
                <a:gd name="connsiteX0" fmla="*/ 414768 w 1268126"/>
                <a:gd name="connsiteY0" fmla="*/ 0 h 1781014"/>
                <a:gd name="connsiteX1" fmla="*/ 1268122 w 1268126"/>
                <a:gd name="connsiteY1" fmla="*/ 1781014 h 1781014"/>
                <a:gd name="connsiteX2" fmla="*/ 610271 w 1268126"/>
                <a:gd name="connsiteY2" fmla="*/ 1779713 h 1781014"/>
                <a:gd name="connsiteX3" fmla="*/ 611499 w 1268126"/>
                <a:gd name="connsiteY3" fmla="*/ 1741319 h 1781014"/>
                <a:gd name="connsiteX4" fmla="*/ 572380 w 1268126"/>
                <a:gd name="connsiteY4" fmla="*/ 1419154 h 1781014"/>
                <a:gd name="connsiteX5" fmla="*/ 104943 w 1268126"/>
                <a:gd name="connsiteY5" fmla="*/ 606556 h 1781014"/>
                <a:gd name="connsiteX6" fmla="*/ 0 w 1268126"/>
                <a:gd name="connsiteY6" fmla="*/ 517998 h 1781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8126" h="1781014">
                  <a:moveTo>
                    <a:pt x="414768" y="0"/>
                  </a:moveTo>
                  <a:cubicBezTo>
                    <a:pt x="955404" y="432896"/>
                    <a:pt x="1269492" y="1088422"/>
                    <a:pt x="1268122" y="1781014"/>
                  </a:cubicBezTo>
                  <a:lnTo>
                    <a:pt x="610271" y="1779713"/>
                  </a:lnTo>
                  <a:lnTo>
                    <a:pt x="611499" y="1741319"/>
                  </a:lnTo>
                  <a:cubicBezTo>
                    <a:pt x="609542" y="1634842"/>
                    <a:pt x="596776" y="1527024"/>
                    <a:pt x="572380" y="1419154"/>
                  </a:cubicBezTo>
                  <a:cubicBezTo>
                    <a:pt x="499191" y="1095542"/>
                    <a:pt x="331716" y="817407"/>
                    <a:pt x="104943" y="606556"/>
                  </a:cubicBezTo>
                  <a:lnTo>
                    <a:pt x="0" y="517998"/>
                  </a:lnTo>
                  <a:close/>
                </a:path>
              </a:pathLst>
            </a:custGeom>
          </p:spPr>
        </p:pic>
      </p:grpSp>
      <p:sp>
        <p:nvSpPr>
          <p:cNvPr id="5" name="Freihandform: Form 34">
            <a:extLst>
              <a:ext uri="{FF2B5EF4-FFF2-40B4-BE49-F238E27FC236}">
                <a16:creationId xmlns:a16="http://schemas.microsoft.com/office/drawing/2014/main" id="{E8A21D01-4349-A0FD-52AD-A2667910BD56}"/>
              </a:ext>
            </a:extLst>
          </p:cNvPr>
          <p:cNvSpPr>
            <a:spLocks noChangeAspect="1"/>
          </p:cNvSpPr>
          <p:nvPr/>
        </p:nvSpPr>
        <p:spPr>
          <a:xfrm>
            <a:off x="-11671299" y="5557738"/>
            <a:ext cx="10608248" cy="11409461"/>
          </a:xfrm>
          <a:custGeom>
            <a:avLst/>
            <a:gdLst>
              <a:gd name="connsiteX0" fmla="*/ 6017699 w 12035398"/>
              <a:gd name="connsiteY0" fmla="*/ 0 h 11991360"/>
              <a:gd name="connsiteX1" fmla="*/ 12035398 w 12035398"/>
              <a:gd name="connsiteY1" fmla="*/ 5995680 h 11991360"/>
              <a:gd name="connsiteX2" fmla="*/ 6017699 w 12035398"/>
              <a:gd name="connsiteY2" fmla="*/ 11991360 h 11991360"/>
              <a:gd name="connsiteX3" fmla="*/ 0 w 12035398"/>
              <a:gd name="connsiteY3" fmla="*/ 5995680 h 11991360"/>
              <a:gd name="connsiteX4" fmla="*/ 6017699 w 12035398"/>
              <a:gd name="connsiteY4" fmla="*/ 0 h 11991360"/>
              <a:gd name="connsiteX5" fmla="*/ 6017699 w 12035398"/>
              <a:gd name="connsiteY5" fmla="*/ 99704 h 11991360"/>
              <a:gd name="connsiteX6" fmla="*/ 97165 w 12035398"/>
              <a:gd name="connsiteY6" fmla="*/ 5998574 h 11991360"/>
              <a:gd name="connsiteX7" fmla="*/ 6017699 w 12035398"/>
              <a:gd name="connsiteY7" fmla="*/ 11897444 h 11991360"/>
              <a:gd name="connsiteX8" fmla="*/ 11938233 w 12035398"/>
              <a:gd name="connsiteY8" fmla="*/ 5998574 h 11991360"/>
              <a:gd name="connsiteX9" fmla="*/ 6017699 w 12035398"/>
              <a:gd name="connsiteY9" fmla="*/ 99704 h 11991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035398" h="11991360">
                <a:moveTo>
                  <a:pt x="6017699" y="0"/>
                </a:moveTo>
                <a:cubicBezTo>
                  <a:pt x="9341182" y="0"/>
                  <a:pt x="12035398" y="2684357"/>
                  <a:pt x="12035398" y="5995680"/>
                </a:cubicBezTo>
                <a:cubicBezTo>
                  <a:pt x="12035398" y="9307003"/>
                  <a:pt x="9341182" y="11991360"/>
                  <a:pt x="6017699" y="11991360"/>
                </a:cubicBezTo>
                <a:cubicBezTo>
                  <a:pt x="2694216" y="11991360"/>
                  <a:pt x="0" y="9307003"/>
                  <a:pt x="0" y="5995680"/>
                </a:cubicBezTo>
                <a:cubicBezTo>
                  <a:pt x="0" y="2684357"/>
                  <a:pt x="2694216" y="0"/>
                  <a:pt x="6017699" y="0"/>
                </a:cubicBezTo>
                <a:close/>
                <a:moveTo>
                  <a:pt x="6017699" y="99704"/>
                </a:moveTo>
                <a:cubicBezTo>
                  <a:pt x="2747878" y="99704"/>
                  <a:pt x="97165" y="2740718"/>
                  <a:pt x="97165" y="5998574"/>
                </a:cubicBezTo>
                <a:cubicBezTo>
                  <a:pt x="97165" y="9256430"/>
                  <a:pt x="2747878" y="11897444"/>
                  <a:pt x="6017699" y="11897444"/>
                </a:cubicBezTo>
                <a:cubicBezTo>
                  <a:pt x="9287520" y="11897444"/>
                  <a:pt x="11938233" y="9256430"/>
                  <a:pt x="11938233" y="5998574"/>
                </a:cubicBezTo>
                <a:cubicBezTo>
                  <a:pt x="11938233" y="2740718"/>
                  <a:pt x="9287520" y="99704"/>
                  <a:pt x="6017699" y="99704"/>
                </a:cubicBezTo>
                <a:close/>
              </a:path>
            </a:pathLst>
          </a:custGeom>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MX"/>
          </a:p>
        </p:txBody>
      </p:sp>
      <p:sp>
        <p:nvSpPr>
          <p:cNvPr id="6" name="Ellipse 36">
            <a:extLst>
              <a:ext uri="{FF2B5EF4-FFF2-40B4-BE49-F238E27FC236}">
                <a16:creationId xmlns:a16="http://schemas.microsoft.com/office/drawing/2014/main" id="{B07AF426-A14A-D1EF-AB8F-0404100E9DF9}"/>
              </a:ext>
            </a:extLst>
          </p:cNvPr>
          <p:cNvSpPr>
            <a:spLocks noChangeAspect="1"/>
          </p:cNvSpPr>
          <p:nvPr/>
        </p:nvSpPr>
        <p:spPr>
          <a:xfrm>
            <a:off x="-2832372" y="421051"/>
            <a:ext cx="313200" cy="312062"/>
          </a:xfrm>
          <a:prstGeom prst="ellipse">
            <a:avLst/>
          </a:prstGeom>
          <a:solidFill>
            <a:srgbClr val="658EA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 name="Ellipse 37">
            <a:extLst>
              <a:ext uri="{FF2B5EF4-FFF2-40B4-BE49-F238E27FC236}">
                <a16:creationId xmlns:a16="http://schemas.microsoft.com/office/drawing/2014/main" id="{95F14EE0-0F19-A858-3C3E-1BA9343EC0CF}"/>
              </a:ext>
            </a:extLst>
          </p:cNvPr>
          <p:cNvSpPr>
            <a:spLocks noChangeAspect="1"/>
          </p:cNvSpPr>
          <p:nvPr/>
        </p:nvSpPr>
        <p:spPr>
          <a:xfrm>
            <a:off x="-1317384" y="2504400"/>
            <a:ext cx="313200" cy="312062"/>
          </a:xfrm>
          <a:prstGeom prst="ellipse">
            <a:avLst/>
          </a:prstGeom>
          <a:solidFill>
            <a:srgbClr val="658EA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 name="Ellipse 38">
            <a:extLst>
              <a:ext uri="{FF2B5EF4-FFF2-40B4-BE49-F238E27FC236}">
                <a16:creationId xmlns:a16="http://schemas.microsoft.com/office/drawing/2014/main" id="{D72C64D2-F12F-D7FB-769A-8FAAE9E79B1D}"/>
              </a:ext>
            </a:extLst>
          </p:cNvPr>
          <p:cNvSpPr>
            <a:spLocks noChangeAspect="1"/>
          </p:cNvSpPr>
          <p:nvPr/>
        </p:nvSpPr>
        <p:spPr>
          <a:xfrm>
            <a:off x="2752175" y="7502521"/>
            <a:ext cx="313200" cy="312062"/>
          </a:xfrm>
          <a:prstGeom prst="ellipse">
            <a:avLst/>
          </a:prstGeom>
          <a:solidFill>
            <a:srgbClr val="658EA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 name="Ellipse 39">
            <a:extLst>
              <a:ext uri="{FF2B5EF4-FFF2-40B4-BE49-F238E27FC236}">
                <a16:creationId xmlns:a16="http://schemas.microsoft.com/office/drawing/2014/main" id="{EC700E6E-89A2-18DA-874E-9EF7EC9AEE08}"/>
              </a:ext>
            </a:extLst>
          </p:cNvPr>
          <p:cNvSpPr>
            <a:spLocks noChangeAspect="1"/>
          </p:cNvSpPr>
          <p:nvPr/>
        </p:nvSpPr>
        <p:spPr>
          <a:xfrm>
            <a:off x="5782800" y="8151705"/>
            <a:ext cx="313200" cy="312062"/>
          </a:xfrm>
          <a:prstGeom prst="ellipse">
            <a:avLst/>
          </a:prstGeom>
          <a:solidFill>
            <a:srgbClr val="658EA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1" name="Inhaltsplatzhalter 20">
            <a:extLst>
              <a:ext uri="{FF2B5EF4-FFF2-40B4-BE49-F238E27FC236}">
                <a16:creationId xmlns:a16="http://schemas.microsoft.com/office/drawing/2014/main" id="{E525D09E-7619-D5F6-75B3-EE9C27ADB950}"/>
              </a:ext>
            </a:extLst>
          </p:cNvPr>
          <p:cNvSpPr>
            <a:spLocks noGrp="1"/>
          </p:cNvSpPr>
          <p:nvPr>
            <p:ph idx="4294967295"/>
          </p:nvPr>
        </p:nvSpPr>
        <p:spPr>
          <a:xfrm>
            <a:off x="220362" y="1327648"/>
            <a:ext cx="11362038" cy="4658286"/>
          </a:xfrm>
          <a:prstGeom prst="rect">
            <a:avLst/>
          </a:prstGeom>
        </p:spPr>
        <p:txBody>
          <a:bodyPr/>
          <a:lstStyle/>
          <a:p>
            <a:endParaRPr lang="de-DE"/>
          </a:p>
        </p:txBody>
      </p:sp>
      <p:sp>
        <p:nvSpPr>
          <p:cNvPr id="22" name="Textplatzhalter 21">
            <a:extLst>
              <a:ext uri="{FF2B5EF4-FFF2-40B4-BE49-F238E27FC236}">
                <a16:creationId xmlns:a16="http://schemas.microsoft.com/office/drawing/2014/main" id="{B6052F94-7068-CDDF-6C49-A6437A99785B}"/>
              </a:ext>
            </a:extLst>
          </p:cNvPr>
          <p:cNvSpPr>
            <a:spLocks noGrp="1"/>
          </p:cNvSpPr>
          <p:nvPr>
            <p:ph type="body" sz="quarter" idx="13"/>
          </p:nvPr>
        </p:nvSpPr>
        <p:spPr/>
        <p:txBody>
          <a:bodyPr/>
          <a:lstStyle/>
          <a:p>
            <a:endParaRPr lang="de-DE"/>
          </a:p>
        </p:txBody>
      </p:sp>
    </p:spTree>
    <p:extLst>
      <p:ext uri="{BB962C8B-B14F-4D97-AF65-F5344CB8AC3E}">
        <p14:creationId xmlns:p14="http://schemas.microsoft.com/office/powerpoint/2010/main" val="28815689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upo 13">
            <a:extLst>
              <a:ext uri="{FF2B5EF4-FFF2-40B4-BE49-F238E27FC236}">
                <a16:creationId xmlns:a16="http://schemas.microsoft.com/office/drawing/2014/main" id="{1DA72E98-0ABF-A0B3-E094-35B66B02E8BC}"/>
              </a:ext>
            </a:extLst>
          </p:cNvPr>
          <p:cNvGrpSpPr>
            <a:grpSpLocks noChangeAspect="1"/>
          </p:cNvGrpSpPr>
          <p:nvPr/>
        </p:nvGrpSpPr>
        <p:grpSpPr>
          <a:xfrm rot="12340277">
            <a:off x="2819999" y="287670"/>
            <a:ext cx="6552000" cy="6282659"/>
            <a:chOff x="3539661" y="977748"/>
            <a:chExt cx="5112678" cy="4902505"/>
          </a:xfrm>
        </p:grpSpPr>
        <p:pic>
          <p:nvPicPr>
            <p:cNvPr id="15" name="Imagen 14">
              <a:extLst>
                <a:ext uri="{FF2B5EF4-FFF2-40B4-BE49-F238E27FC236}">
                  <a16:creationId xmlns:a16="http://schemas.microsoft.com/office/drawing/2014/main" id="{455E9AD0-3C16-2DBF-D70D-EED66540CD8C}"/>
                </a:ext>
              </a:extLst>
            </p:cNvPr>
            <p:cNvPicPr>
              <a:picLocks noChangeAspect="1"/>
            </p:cNvPicPr>
            <p:nvPr/>
          </p:nvPicPr>
          <p:blipFill>
            <a:blip r:embed="rId2">
              <a:extLst>
                <a:ext uri="{28A0092B-C50C-407E-A947-70E740481C1C}">
                  <a14:useLocalDpi xmlns:a14="http://schemas.microsoft.com/office/drawing/2010/main" val="0"/>
                </a:ext>
              </a:extLst>
            </a:blip>
            <a:srcRect l="41649" r="3741"/>
            <a:stretch>
              <a:fillRect/>
            </a:stretch>
          </p:blipFill>
          <p:spPr>
            <a:xfrm>
              <a:off x="7030610" y="1677742"/>
              <a:ext cx="1273830" cy="1751258"/>
            </a:xfrm>
            <a:custGeom>
              <a:avLst/>
              <a:gdLst>
                <a:gd name="connsiteX0" fmla="*/ 401477 w 1273830"/>
                <a:gd name="connsiteY0" fmla="*/ 0 h 1751258"/>
                <a:gd name="connsiteX1" fmla="*/ 427231 w 1273830"/>
                <a:gd name="connsiteY1" fmla="*/ 0 h 1751258"/>
                <a:gd name="connsiteX2" fmla="*/ 604944 w 1273830"/>
                <a:gd name="connsiteY2" fmla="*/ 157995 h 1751258"/>
                <a:gd name="connsiteX3" fmla="*/ 1259132 w 1273830"/>
                <a:gd name="connsiteY3" fmla="*/ 1505660 h 1751258"/>
                <a:gd name="connsiteX4" fmla="*/ 1273830 w 1273830"/>
                <a:gd name="connsiteY4" fmla="*/ 1751258 h 1751258"/>
                <a:gd name="connsiteX5" fmla="*/ 617072 w 1273830"/>
                <a:gd name="connsiteY5" fmla="*/ 1751258 h 1751258"/>
                <a:gd name="connsiteX6" fmla="*/ 617728 w 1273830"/>
                <a:gd name="connsiteY6" fmla="*/ 1726860 h 1751258"/>
                <a:gd name="connsiteX7" fmla="*/ 576967 w 1273830"/>
                <a:gd name="connsiteY7" fmla="*/ 1404898 h 1751258"/>
                <a:gd name="connsiteX8" fmla="*/ 105393 w 1273830"/>
                <a:gd name="connsiteY8" fmla="*/ 594694 h 1751258"/>
                <a:gd name="connsiteX9" fmla="*/ 0 w 1273830"/>
                <a:gd name="connsiteY9" fmla="*/ 506673 h 175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3830" h="1751258">
                  <a:moveTo>
                    <a:pt x="401477" y="0"/>
                  </a:moveTo>
                  <a:lnTo>
                    <a:pt x="427231" y="0"/>
                  </a:lnTo>
                  <a:lnTo>
                    <a:pt x="604944" y="157995"/>
                  </a:lnTo>
                  <a:cubicBezTo>
                    <a:pt x="968753" y="520386"/>
                    <a:pt x="1199452" y="995638"/>
                    <a:pt x="1259132" y="1505660"/>
                  </a:cubicBezTo>
                  <a:lnTo>
                    <a:pt x="1273830" y="1751258"/>
                  </a:lnTo>
                  <a:lnTo>
                    <a:pt x="617072" y="1751258"/>
                  </a:lnTo>
                  <a:lnTo>
                    <a:pt x="617728" y="1726860"/>
                  </a:lnTo>
                  <a:cubicBezTo>
                    <a:pt x="615228" y="1620394"/>
                    <a:pt x="601913" y="1512643"/>
                    <a:pt x="576967" y="1404898"/>
                  </a:cubicBezTo>
                  <a:cubicBezTo>
                    <a:pt x="502129" y="1081664"/>
                    <a:pt x="333238" y="804386"/>
                    <a:pt x="105393" y="594694"/>
                  </a:cubicBezTo>
                  <a:lnTo>
                    <a:pt x="0" y="506673"/>
                  </a:lnTo>
                  <a:close/>
                </a:path>
              </a:pathLst>
            </a:custGeom>
          </p:spPr>
        </p:pic>
        <p:pic>
          <p:nvPicPr>
            <p:cNvPr id="16" name="Imagen 15">
              <a:extLst>
                <a:ext uri="{FF2B5EF4-FFF2-40B4-BE49-F238E27FC236}">
                  <a16:creationId xmlns:a16="http://schemas.microsoft.com/office/drawing/2014/main" id="{B09249D7-E1B7-AC94-471C-6B7AD0E76ECD}"/>
                </a:ext>
              </a:extLst>
            </p:cNvPr>
            <p:cNvPicPr>
              <a:picLocks noChangeAspect="1"/>
            </p:cNvPicPr>
            <p:nvPr/>
          </p:nvPicPr>
          <p:blipFill>
            <a:blip r:embed="rId3">
              <a:extLst>
                <a:ext uri="{28A0092B-C50C-407E-A947-70E740481C1C}">
                  <a14:useLocalDpi xmlns:a14="http://schemas.microsoft.com/office/drawing/2010/main" val="0"/>
                </a:ext>
              </a:extLst>
            </a:blip>
            <a:srcRect l="14293" t="14259" r="16800" b="21459"/>
            <a:stretch>
              <a:fillRect/>
            </a:stretch>
          </p:blipFill>
          <p:spPr>
            <a:xfrm rot="15378051">
              <a:off x="4151860" y="1178185"/>
              <a:ext cx="1273364" cy="1781813"/>
            </a:xfrm>
            <a:custGeom>
              <a:avLst/>
              <a:gdLst>
                <a:gd name="connsiteX0" fmla="*/ 421665 w 1273364"/>
                <a:gd name="connsiteY0" fmla="*/ 0 h 1781813"/>
                <a:gd name="connsiteX1" fmla="*/ 1273355 w 1273364"/>
                <a:gd name="connsiteY1" fmla="*/ 1781813 h 1781813"/>
                <a:gd name="connsiteX2" fmla="*/ 609766 w 1273364"/>
                <a:gd name="connsiteY2" fmla="*/ 1779880 h 1781813"/>
                <a:gd name="connsiteX3" fmla="*/ 610263 w 1273364"/>
                <a:gd name="connsiteY3" fmla="*/ 1762584 h 1781813"/>
                <a:gd name="connsiteX4" fmla="*/ 0 w 1273364"/>
                <a:gd name="connsiteY4" fmla="*/ 525603 h 17818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3364" h="1781813">
                  <a:moveTo>
                    <a:pt x="421665" y="0"/>
                  </a:moveTo>
                  <a:cubicBezTo>
                    <a:pt x="961897" y="433401"/>
                    <a:pt x="1275374" y="1089221"/>
                    <a:pt x="1273355" y="1781813"/>
                  </a:cubicBezTo>
                  <a:lnTo>
                    <a:pt x="609766" y="1779880"/>
                  </a:lnTo>
                  <a:lnTo>
                    <a:pt x="610263" y="1762584"/>
                  </a:lnTo>
                  <a:cubicBezTo>
                    <a:pt x="601293" y="1298934"/>
                    <a:pt x="392556" y="840532"/>
                    <a:pt x="0" y="525603"/>
                  </a:cubicBezTo>
                  <a:close/>
                </a:path>
              </a:pathLst>
            </a:custGeom>
          </p:spPr>
        </p:pic>
        <p:pic>
          <p:nvPicPr>
            <p:cNvPr id="17" name="Imagen 16">
              <a:extLst>
                <a:ext uri="{FF2B5EF4-FFF2-40B4-BE49-F238E27FC236}">
                  <a16:creationId xmlns:a16="http://schemas.microsoft.com/office/drawing/2014/main" id="{F11E9A3B-BE30-56D1-86AF-5CE3FF4D6CB2}"/>
                </a:ext>
              </a:extLst>
            </p:cNvPr>
            <p:cNvPicPr>
              <a:picLocks noChangeAspect="1"/>
            </p:cNvPicPr>
            <p:nvPr/>
          </p:nvPicPr>
          <p:blipFill>
            <a:blip r:embed="rId4">
              <a:extLst>
                <a:ext uri="{28A0092B-C50C-407E-A947-70E740481C1C}">
                  <a14:useLocalDpi xmlns:a14="http://schemas.microsoft.com/office/drawing/2010/main" val="0"/>
                </a:ext>
              </a:extLst>
            </a:blip>
            <a:srcRect l="16441" t="27" r="30365" b="43931"/>
            <a:stretch>
              <a:fillRect/>
            </a:stretch>
          </p:blipFill>
          <p:spPr>
            <a:xfrm rot="12295098">
              <a:off x="3539661" y="2673187"/>
              <a:ext cx="1267965" cy="1781128"/>
            </a:xfrm>
            <a:custGeom>
              <a:avLst/>
              <a:gdLst>
                <a:gd name="connsiteX0" fmla="*/ 414837 w 1267965"/>
                <a:gd name="connsiteY0" fmla="*/ 0 h 1781128"/>
                <a:gd name="connsiteX1" fmla="*/ 1267960 w 1267965"/>
                <a:gd name="connsiteY1" fmla="*/ 1781128 h 1781128"/>
                <a:gd name="connsiteX2" fmla="*/ 594121 w 1267965"/>
                <a:gd name="connsiteY2" fmla="*/ 1779706 h 1781128"/>
                <a:gd name="connsiteX3" fmla="*/ 13780 w 1267965"/>
                <a:gd name="connsiteY3" fmla="*/ 528409 h 1781128"/>
                <a:gd name="connsiteX4" fmla="*/ 0 w 1267965"/>
                <a:gd name="connsiteY4" fmla="*/ 517943 h 1781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7965" h="1781128">
                  <a:moveTo>
                    <a:pt x="414837" y="0"/>
                  </a:moveTo>
                  <a:cubicBezTo>
                    <a:pt x="955417" y="432967"/>
                    <a:pt x="1269421" y="1088534"/>
                    <a:pt x="1267960" y="1781128"/>
                  </a:cubicBezTo>
                  <a:lnTo>
                    <a:pt x="594121" y="1779706"/>
                  </a:lnTo>
                  <a:cubicBezTo>
                    <a:pt x="595183" y="1276438"/>
                    <a:pt x="369193" y="826292"/>
                    <a:pt x="13780" y="528409"/>
                  </a:cubicBezTo>
                  <a:lnTo>
                    <a:pt x="0" y="517943"/>
                  </a:lnTo>
                  <a:close/>
                </a:path>
              </a:pathLst>
            </a:custGeom>
          </p:spPr>
        </p:pic>
        <p:pic>
          <p:nvPicPr>
            <p:cNvPr id="18" name="Imagen 17">
              <a:extLst>
                <a:ext uri="{FF2B5EF4-FFF2-40B4-BE49-F238E27FC236}">
                  <a16:creationId xmlns:a16="http://schemas.microsoft.com/office/drawing/2014/main" id="{4B9EE53B-D8A6-C919-6EE7-A0679E389824}"/>
                </a:ext>
              </a:extLst>
            </p:cNvPr>
            <p:cNvPicPr>
              <a:picLocks noChangeAspect="1"/>
            </p:cNvPicPr>
            <p:nvPr/>
          </p:nvPicPr>
          <p:blipFill>
            <a:blip r:embed="rId5">
              <a:extLst>
                <a:ext uri="{28A0092B-C50C-407E-A947-70E740481C1C}">
                  <a14:useLocalDpi xmlns:a14="http://schemas.microsoft.com/office/drawing/2010/main" val="0"/>
                </a:ext>
              </a:extLst>
            </a:blip>
            <a:srcRect l="14815" t="25588" r="6107" b="24373"/>
            <a:stretch>
              <a:fillRect/>
            </a:stretch>
          </p:blipFill>
          <p:spPr>
            <a:xfrm rot="12845660">
              <a:off x="3906885" y="4462820"/>
              <a:ext cx="1970551" cy="872840"/>
            </a:xfrm>
            <a:custGeom>
              <a:avLst/>
              <a:gdLst>
                <a:gd name="connsiteX0" fmla="*/ 0 w 1970551"/>
                <a:gd name="connsiteY0" fmla="*/ 164418 h 872840"/>
                <a:gd name="connsiteX1" fmla="*/ 1970551 w 1970551"/>
                <a:gd name="connsiteY1" fmla="*/ 295370 h 872840"/>
                <a:gd name="connsiteX2" fmla="*/ 1643619 w 1970551"/>
                <a:gd name="connsiteY2" fmla="*/ 872840 h 872840"/>
                <a:gd name="connsiteX3" fmla="*/ 1522422 w 1970551"/>
                <a:gd name="connsiteY3" fmla="*/ 808287 h 872840"/>
                <a:gd name="connsiteX4" fmla="*/ 594348 w 1970551"/>
                <a:gd name="connsiteY4" fmla="*/ 676033 h 872840"/>
                <a:gd name="connsiteX5" fmla="*/ 280692 w 1970551"/>
                <a:gd name="connsiteY5" fmla="*/ 759349 h 872840"/>
                <a:gd name="connsiteX6" fmla="*/ 245501 w 1970551"/>
                <a:gd name="connsiteY6" fmla="*/ 774745 h 872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70551" h="872840">
                  <a:moveTo>
                    <a:pt x="0" y="164418"/>
                  </a:moveTo>
                  <a:cubicBezTo>
                    <a:pt x="642558" y="-94048"/>
                    <a:pt x="1367845" y="-45849"/>
                    <a:pt x="1970551" y="295370"/>
                  </a:cubicBezTo>
                  <a:lnTo>
                    <a:pt x="1643619" y="872840"/>
                  </a:lnTo>
                  <a:lnTo>
                    <a:pt x="1522422" y="808287"/>
                  </a:lnTo>
                  <a:cubicBezTo>
                    <a:pt x="1242436" y="676028"/>
                    <a:pt x="921998" y="623815"/>
                    <a:pt x="594348" y="676033"/>
                  </a:cubicBezTo>
                  <a:cubicBezTo>
                    <a:pt x="485131" y="693439"/>
                    <a:pt x="380282" y="721625"/>
                    <a:pt x="280692" y="759349"/>
                  </a:cubicBezTo>
                  <a:lnTo>
                    <a:pt x="245501" y="774745"/>
                  </a:lnTo>
                  <a:close/>
                </a:path>
              </a:pathLst>
            </a:custGeom>
          </p:spPr>
        </p:pic>
        <p:pic>
          <p:nvPicPr>
            <p:cNvPr id="19" name="Imagen 18">
              <a:extLst>
                <a:ext uri="{FF2B5EF4-FFF2-40B4-BE49-F238E27FC236}">
                  <a16:creationId xmlns:a16="http://schemas.microsoft.com/office/drawing/2014/main" id="{459C3E1F-7C61-4188-D7D9-28E99139754A}"/>
                </a:ext>
              </a:extLst>
            </p:cNvPr>
            <p:cNvPicPr>
              <a:picLocks noChangeAspect="1"/>
            </p:cNvPicPr>
            <p:nvPr/>
          </p:nvPicPr>
          <p:blipFill>
            <a:blip r:embed="rId6">
              <a:extLst>
                <a:ext uri="{28A0092B-C50C-407E-A947-70E740481C1C}">
                  <a14:useLocalDpi xmlns:a14="http://schemas.microsoft.com/office/drawing/2010/main" val="0"/>
                </a:ext>
              </a:extLst>
            </a:blip>
            <a:srcRect l="29757" t="493" r="30904" b="1689"/>
            <a:stretch>
              <a:fillRect/>
            </a:stretch>
          </p:blipFill>
          <p:spPr>
            <a:xfrm rot="6136372">
              <a:off x="5920654" y="4351821"/>
              <a:ext cx="1277856" cy="1779007"/>
            </a:xfrm>
            <a:custGeom>
              <a:avLst/>
              <a:gdLst>
                <a:gd name="connsiteX0" fmla="*/ 418159 w 1277856"/>
                <a:gd name="connsiteY0" fmla="*/ 0 h 1779007"/>
                <a:gd name="connsiteX1" fmla="*/ 1277856 w 1277856"/>
                <a:gd name="connsiteY1" fmla="*/ 1777964 h 1779007"/>
                <a:gd name="connsiteX2" fmla="*/ 620004 w 1277856"/>
                <a:gd name="connsiteY2" fmla="*/ 1779007 h 1779007"/>
                <a:gd name="connsiteX3" fmla="*/ 616209 w 1277856"/>
                <a:gd name="connsiteY3" fmla="*/ 1658847 h 1779007"/>
                <a:gd name="connsiteX4" fmla="*/ 66393 w 1277856"/>
                <a:gd name="connsiteY4" fmla="*/ 578381 h 1779007"/>
                <a:gd name="connsiteX5" fmla="*/ 0 w 1277856"/>
                <a:gd name="connsiteY5" fmla="*/ 526062 h 177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77856" h="1779007">
                  <a:moveTo>
                    <a:pt x="418159" y="0"/>
                  </a:moveTo>
                  <a:cubicBezTo>
                    <a:pt x="960335" y="430967"/>
                    <a:pt x="1276758" y="1085370"/>
                    <a:pt x="1277856" y="1777964"/>
                  </a:cubicBezTo>
                  <a:lnTo>
                    <a:pt x="620004" y="1779007"/>
                  </a:lnTo>
                  <a:lnTo>
                    <a:pt x="616209" y="1658847"/>
                  </a:lnTo>
                  <a:cubicBezTo>
                    <a:pt x="581786" y="1239568"/>
                    <a:pt x="380986" y="851956"/>
                    <a:pt x="66393" y="578381"/>
                  </a:cubicBezTo>
                  <a:lnTo>
                    <a:pt x="0" y="526062"/>
                  </a:lnTo>
                  <a:close/>
                </a:path>
              </a:pathLst>
            </a:custGeom>
          </p:spPr>
        </p:pic>
        <p:pic>
          <p:nvPicPr>
            <p:cNvPr id="20" name="Imagen 19">
              <a:extLst>
                <a:ext uri="{FF2B5EF4-FFF2-40B4-BE49-F238E27FC236}">
                  <a16:creationId xmlns:a16="http://schemas.microsoft.com/office/drawing/2014/main" id="{EEC53E84-6D9B-73D3-9706-B9A7D5D47738}"/>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rcRect l="37901" t="2169" r="23725" b="372"/>
            <a:stretch>
              <a:fillRect/>
            </a:stretch>
          </p:blipFill>
          <p:spPr>
            <a:xfrm rot="2987903">
              <a:off x="7128138" y="3260183"/>
              <a:ext cx="1255077" cy="1793324"/>
            </a:xfrm>
            <a:custGeom>
              <a:avLst/>
              <a:gdLst>
                <a:gd name="connsiteX0" fmla="*/ 427704 w 1255077"/>
                <a:gd name="connsiteY0" fmla="*/ 0 h 1793324"/>
                <a:gd name="connsiteX1" fmla="*/ 1254761 w 1255077"/>
                <a:gd name="connsiteY1" fmla="*/ 1793324 h 1793324"/>
                <a:gd name="connsiteX2" fmla="*/ 582843 w 1255077"/>
                <a:gd name="connsiteY2" fmla="*/ 1782122 h 1793324"/>
                <a:gd name="connsiteX3" fmla="*/ 583743 w 1255077"/>
                <a:gd name="connsiteY3" fmla="*/ 1709798 h 1793324"/>
                <a:gd name="connsiteX4" fmla="*/ 433974 w 1255077"/>
                <a:gd name="connsiteY4" fmla="*/ 1084462 h 1793324"/>
                <a:gd name="connsiteX5" fmla="*/ 55564 w 1255077"/>
                <a:gd name="connsiteY5" fmla="*/ 564575 h 1793324"/>
                <a:gd name="connsiteX6" fmla="*/ 0 w 1255077"/>
                <a:gd name="connsiteY6" fmla="*/ 518332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5077" h="1793324">
                  <a:moveTo>
                    <a:pt x="427704" y="0"/>
                  </a:moveTo>
                  <a:cubicBezTo>
                    <a:pt x="961897" y="440792"/>
                    <a:pt x="1266305" y="1100845"/>
                    <a:pt x="1254761" y="1793324"/>
                  </a:cubicBezTo>
                  <a:lnTo>
                    <a:pt x="582843" y="1782122"/>
                  </a:lnTo>
                  <a:lnTo>
                    <a:pt x="583743" y="1709798"/>
                  </a:lnTo>
                  <a:cubicBezTo>
                    <a:pt x="576187" y="1499849"/>
                    <a:pt x="527651" y="1287576"/>
                    <a:pt x="433974" y="1084462"/>
                  </a:cubicBezTo>
                  <a:cubicBezTo>
                    <a:pt x="340297" y="881347"/>
                    <a:pt x="210349" y="706622"/>
                    <a:pt x="55564" y="564575"/>
                  </a:cubicBezTo>
                  <a:lnTo>
                    <a:pt x="0" y="518332"/>
                  </a:lnTo>
                  <a:close/>
                </a:path>
              </a:pathLst>
            </a:custGeom>
          </p:spPr>
        </p:pic>
        <p:pic>
          <p:nvPicPr>
            <p:cNvPr id="21" name="Imagen 20">
              <a:extLst>
                <a:ext uri="{FF2B5EF4-FFF2-40B4-BE49-F238E27FC236}">
                  <a16:creationId xmlns:a16="http://schemas.microsoft.com/office/drawing/2014/main" id="{E9EEC03B-C06D-574E-8ED4-2DAECE11C3B0}"/>
                </a:ext>
              </a:extLst>
            </p:cNvPr>
            <p:cNvPicPr>
              <a:picLocks noChangeAspect="1"/>
            </p:cNvPicPr>
            <p:nvPr/>
          </p:nvPicPr>
          <p:blipFill>
            <a:blip r:embed="rId9">
              <a:extLst>
                <a:ext uri="{28A0092B-C50C-407E-A947-70E740481C1C}">
                  <a14:useLocalDpi xmlns:a14="http://schemas.microsoft.com/office/drawing/2010/main" val="0"/>
                </a:ext>
              </a:extLst>
            </a:blip>
            <a:srcRect l="59626" t="4305" r="156" b="1556"/>
            <a:stretch>
              <a:fillRect/>
            </a:stretch>
          </p:blipFill>
          <p:spPr>
            <a:xfrm rot="18466978">
              <a:off x="5707421" y="721304"/>
              <a:ext cx="1268126" cy="1781014"/>
            </a:xfrm>
            <a:custGeom>
              <a:avLst/>
              <a:gdLst>
                <a:gd name="connsiteX0" fmla="*/ 414768 w 1268126"/>
                <a:gd name="connsiteY0" fmla="*/ 0 h 1781014"/>
                <a:gd name="connsiteX1" fmla="*/ 1268122 w 1268126"/>
                <a:gd name="connsiteY1" fmla="*/ 1781014 h 1781014"/>
                <a:gd name="connsiteX2" fmla="*/ 610271 w 1268126"/>
                <a:gd name="connsiteY2" fmla="*/ 1779713 h 1781014"/>
                <a:gd name="connsiteX3" fmla="*/ 611499 w 1268126"/>
                <a:gd name="connsiteY3" fmla="*/ 1741319 h 1781014"/>
                <a:gd name="connsiteX4" fmla="*/ 572380 w 1268126"/>
                <a:gd name="connsiteY4" fmla="*/ 1419154 h 1781014"/>
                <a:gd name="connsiteX5" fmla="*/ 104943 w 1268126"/>
                <a:gd name="connsiteY5" fmla="*/ 606556 h 1781014"/>
                <a:gd name="connsiteX6" fmla="*/ 0 w 1268126"/>
                <a:gd name="connsiteY6" fmla="*/ 517998 h 1781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8126" h="1781014">
                  <a:moveTo>
                    <a:pt x="414768" y="0"/>
                  </a:moveTo>
                  <a:cubicBezTo>
                    <a:pt x="955404" y="432896"/>
                    <a:pt x="1269492" y="1088422"/>
                    <a:pt x="1268122" y="1781014"/>
                  </a:cubicBezTo>
                  <a:lnTo>
                    <a:pt x="610271" y="1779713"/>
                  </a:lnTo>
                  <a:lnTo>
                    <a:pt x="611499" y="1741319"/>
                  </a:lnTo>
                  <a:cubicBezTo>
                    <a:pt x="609542" y="1634842"/>
                    <a:pt x="596776" y="1527024"/>
                    <a:pt x="572380" y="1419154"/>
                  </a:cubicBezTo>
                  <a:cubicBezTo>
                    <a:pt x="499191" y="1095542"/>
                    <a:pt x="331716" y="817407"/>
                    <a:pt x="104943" y="606556"/>
                  </a:cubicBezTo>
                  <a:lnTo>
                    <a:pt x="0" y="517998"/>
                  </a:lnTo>
                  <a:close/>
                </a:path>
              </a:pathLst>
            </a:custGeom>
          </p:spPr>
        </p:pic>
      </p:grpSp>
      <p:sp>
        <p:nvSpPr>
          <p:cNvPr id="6" name="Textplatzhalter 5">
            <a:extLst>
              <a:ext uri="{FF2B5EF4-FFF2-40B4-BE49-F238E27FC236}">
                <a16:creationId xmlns:a16="http://schemas.microsoft.com/office/drawing/2014/main" id="{C79BEB99-E768-0814-C270-82F0E0F8F15B}"/>
              </a:ext>
            </a:extLst>
          </p:cNvPr>
          <p:cNvSpPr>
            <a:spLocks noGrp="1"/>
          </p:cNvSpPr>
          <p:nvPr>
            <p:ph type="body" sz="quarter" idx="13"/>
          </p:nvPr>
        </p:nvSpPr>
        <p:spPr/>
        <p:txBody>
          <a:bodyPr/>
          <a:lstStyle/>
          <a:p>
            <a:endParaRPr lang="de-DE"/>
          </a:p>
        </p:txBody>
      </p:sp>
    </p:spTree>
    <p:extLst>
      <p:ext uri="{BB962C8B-B14F-4D97-AF65-F5344CB8AC3E}">
        <p14:creationId xmlns:p14="http://schemas.microsoft.com/office/powerpoint/2010/main" val="40329228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18580E-A59B-B015-DBC2-D78AAEE1D55F}"/>
            </a:ext>
          </a:extLst>
        </p:cNvPr>
        <p:cNvGrpSpPr/>
        <p:nvPr/>
      </p:nvGrpSpPr>
      <p:grpSpPr>
        <a:xfrm>
          <a:off x="0" y="0"/>
          <a:ext cx="0" cy="0"/>
          <a:chOff x="0" y="0"/>
          <a:chExt cx="0" cy="0"/>
        </a:xfrm>
      </p:grpSpPr>
      <p:grpSp>
        <p:nvGrpSpPr>
          <p:cNvPr id="14" name="Grupo 13">
            <a:extLst>
              <a:ext uri="{FF2B5EF4-FFF2-40B4-BE49-F238E27FC236}">
                <a16:creationId xmlns:a16="http://schemas.microsoft.com/office/drawing/2014/main" id="{EE81A0A6-E27E-A31E-7631-41AFAD398BB8}"/>
              </a:ext>
            </a:extLst>
          </p:cNvPr>
          <p:cNvGrpSpPr>
            <a:grpSpLocks noChangeAspect="1"/>
          </p:cNvGrpSpPr>
          <p:nvPr/>
        </p:nvGrpSpPr>
        <p:grpSpPr>
          <a:xfrm rot="12340277">
            <a:off x="2819999" y="287670"/>
            <a:ext cx="6552000" cy="6282659"/>
            <a:chOff x="3539661" y="977748"/>
            <a:chExt cx="5112678" cy="4902505"/>
          </a:xfrm>
        </p:grpSpPr>
        <p:pic>
          <p:nvPicPr>
            <p:cNvPr id="15" name="Imagen 14">
              <a:extLst>
                <a:ext uri="{FF2B5EF4-FFF2-40B4-BE49-F238E27FC236}">
                  <a16:creationId xmlns:a16="http://schemas.microsoft.com/office/drawing/2014/main" id="{084E2EB6-2F5D-4D8C-B74E-93B0ED3CB742}"/>
                </a:ext>
              </a:extLst>
            </p:cNvPr>
            <p:cNvPicPr>
              <a:picLocks noChangeAspect="1"/>
            </p:cNvPicPr>
            <p:nvPr/>
          </p:nvPicPr>
          <p:blipFill>
            <a:blip r:embed="rId2">
              <a:extLst>
                <a:ext uri="{28A0092B-C50C-407E-A947-70E740481C1C}">
                  <a14:useLocalDpi xmlns:a14="http://schemas.microsoft.com/office/drawing/2010/main" val="0"/>
                </a:ext>
              </a:extLst>
            </a:blip>
            <a:srcRect l="41649" r="3741"/>
            <a:stretch>
              <a:fillRect/>
            </a:stretch>
          </p:blipFill>
          <p:spPr>
            <a:xfrm>
              <a:off x="7030610" y="1677742"/>
              <a:ext cx="1273830" cy="1751258"/>
            </a:xfrm>
            <a:custGeom>
              <a:avLst/>
              <a:gdLst>
                <a:gd name="connsiteX0" fmla="*/ 401477 w 1273830"/>
                <a:gd name="connsiteY0" fmla="*/ 0 h 1751258"/>
                <a:gd name="connsiteX1" fmla="*/ 427231 w 1273830"/>
                <a:gd name="connsiteY1" fmla="*/ 0 h 1751258"/>
                <a:gd name="connsiteX2" fmla="*/ 604944 w 1273830"/>
                <a:gd name="connsiteY2" fmla="*/ 157995 h 1751258"/>
                <a:gd name="connsiteX3" fmla="*/ 1259132 w 1273830"/>
                <a:gd name="connsiteY3" fmla="*/ 1505660 h 1751258"/>
                <a:gd name="connsiteX4" fmla="*/ 1273830 w 1273830"/>
                <a:gd name="connsiteY4" fmla="*/ 1751258 h 1751258"/>
                <a:gd name="connsiteX5" fmla="*/ 617072 w 1273830"/>
                <a:gd name="connsiteY5" fmla="*/ 1751258 h 1751258"/>
                <a:gd name="connsiteX6" fmla="*/ 617728 w 1273830"/>
                <a:gd name="connsiteY6" fmla="*/ 1726860 h 1751258"/>
                <a:gd name="connsiteX7" fmla="*/ 576967 w 1273830"/>
                <a:gd name="connsiteY7" fmla="*/ 1404898 h 1751258"/>
                <a:gd name="connsiteX8" fmla="*/ 105393 w 1273830"/>
                <a:gd name="connsiteY8" fmla="*/ 594694 h 1751258"/>
                <a:gd name="connsiteX9" fmla="*/ 0 w 1273830"/>
                <a:gd name="connsiteY9" fmla="*/ 506673 h 175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3830" h="1751258">
                  <a:moveTo>
                    <a:pt x="401477" y="0"/>
                  </a:moveTo>
                  <a:lnTo>
                    <a:pt x="427231" y="0"/>
                  </a:lnTo>
                  <a:lnTo>
                    <a:pt x="604944" y="157995"/>
                  </a:lnTo>
                  <a:cubicBezTo>
                    <a:pt x="968753" y="520386"/>
                    <a:pt x="1199452" y="995638"/>
                    <a:pt x="1259132" y="1505660"/>
                  </a:cubicBezTo>
                  <a:lnTo>
                    <a:pt x="1273830" y="1751258"/>
                  </a:lnTo>
                  <a:lnTo>
                    <a:pt x="617072" y="1751258"/>
                  </a:lnTo>
                  <a:lnTo>
                    <a:pt x="617728" y="1726860"/>
                  </a:lnTo>
                  <a:cubicBezTo>
                    <a:pt x="615228" y="1620394"/>
                    <a:pt x="601913" y="1512643"/>
                    <a:pt x="576967" y="1404898"/>
                  </a:cubicBezTo>
                  <a:cubicBezTo>
                    <a:pt x="502129" y="1081664"/>
                    <a:pt x="333238" y="804386"/>
                    <a:pt x="105393" y="594694"/>
                  </a:cubicBezTo>
                  <a:lnTo>
                    <a:pt x="0" y="506673"/>
                  </a:lnTo>
                  <a:close/>
                </a:path>
              </a:pathLst>
            </a:custGeom>
          </p:spPr>
        </p:pic>
        <p:pic>
          <p:nvPicPr>
            <p:cNvPr id="16" name="Imagen 15">
              <a:extLst>
                <a:ext uri="{FF2B5EF4-FFF2-40B4-BE49-F238E27FC236}">
                  <a16:creationId xmlns:a16="http://schemas.microsoft.com/office/drawing/2014/main" id="{4211233E-8B74-5E0B-2499-6BCF2779EC98}"/>
                </a:ext>
              </a:extLst>
            </p:cNvPr>
            <p:cNvPicPr>
              <a:picLocks noChangeAspect="1"/>
            </p:cNvPicPr>
            <p:nvPr/>
          </p:nvPicPr>
          <p:blipFill>
            <a:blip r:embed="rId3">
              <a:extLst>
                <a:ext uri="{28A0092B-C50C-407E-A947-70E740481C1C}">
                  <a14:useLocalDpi xmlns:a14="http://schemas.microsoft.com/office/drawing/2010/main" val="0"/>
                </a:ext>
              </a:extLst>
            </a:blip>
            <a:srcRect l="14293" t="14259" r="16800" b="21459"/>
            <a:stretch>
              <a:fillRect/>
            </a:stretch>
          </p:blipFill>
          <p:spPr>
            <a:xfrm rot="15378051">
              <a:off x="4151860" y="1178185"/>
              <a:ext cx="1273364" cy="1781813"/>
            </a:xfrm>
            <a:custGeom>
              <a:avLst/>
              <a:gdLst>
                <a:gd name="connsiteX0" fmla="*/ 421665 w 1273364"/>
                <a:gd name="connsiteY0" fmla="*/ 0 h 1781813"/>
                <a:gd name="connsiteX1" fmla="*/ 1273355 w 1273364"/>
                <a:gd name="connsiteY1" fmla="*/ 1781813 h 1781813"/>
                <a:gd name="connsiteX2" fmla="*/ 609766 w 1273364"/>
                <a:gd name="connsiteY2" fmla="*/ 1779880 h 1781813"/>
                <a:gd name="connsiteX3" fmla="*/ 610263 w 1273364"/>
                <a:gd name="connsiteY3" fmla="*/ 1762584 h 1781813"/>
                <a:gd name="connsiteX4" fmla="*/ 0 w 1273364"/>
                <a:gd name="connsiteY4" fmla="*/ 525603 h 17818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3364" h="1781813">
                  <a:moveTo>
                    <a:pt x="421665" y="0"/>
                  </a:moveTo>
                  <a:cubicBezTo>
                    <a:pt x="961897" y="433401"/>
                    <a:pt x="1275374" y="1089221"/>
                    <a:pt x="1273355" y="1781813"/>
                  </a:cubicBezTo>
                  <a:lnTo>
                    <a:pt x="609766" y="1779880"/>
                  </a:lnTo>
                  <a:lnTo>
                    <a:pt x="610263" y="1762584"/>
                  </a:lnTo>
                  <a:cubicBezTo>
                    <a:pt x="601293" y="1298934"/>
                    <a:pt x="392556" y="840532"/>
                    <a:pt x="0" y="525603"/>
                  </a:cubicBezTo>
                  <a:close/>
                </a:path>
              </a:pathLst>
            </a:custGeom>
          </p:spPr>
        </p:pic>
        <p:pic>
          <p:nvPicPr>
            <p:cNvPr id="17" name="Imagen 16">
              <a:extLst>
                <a:ext uri="{FF2B5EF4-FFF2-40B4-BE49-F238E27FC236}">
                  <a16:creationId xmlns:a16="http://schemas.microsoft.com/office/drawing/2014/main" id="{E671ED7E-B96C-4933-7715-0E5EB6383A8F}"/>
                </a:ext>
              </a:extLst>
            </p:cNvPr>
            <p:cNvPicPr>
              <a:picLocks noChangeAspect="1"/>
            </p:cNvPicPr>
            <p:nvPr/>
          </p:nvPicPr>
          <p:blipFill>
            <a:blip r:embed="rId4">
              <a:extLst>
                <a:ext uri="{28A0092B-C50C-407E-A947-70E740481C1C}">
                  <a14:useLocalDpi xmlns:a14="http://schemas.microsoft.com/office/drawing/2010/main" val="0"/>
                </a:ext>
              </a:extLst>
            </a:blip>
            <a:srcRect l="16441" t="27" r="30365" b="43931"/>
            <a:stretch>
              <a:fillRect/>
            </a:stretch>
          </p:blipFill>
          <p:spPr>
            <a:xfrm rot="12295098">
              <a:off x="3539661" y="2673187"/>
              <a:ext cx="1267965" cy="1781128"/>
            </a:xfrm>
            <a:custGeom>
              <a:avLst/>
              <a:gdLst>
                <a:gd name="connsiteX0" fmla="*/ 414837 w 1267965"/>
                <a:gd name="connsiteY0" fmla="*/ 0 h 1781128"/>
                <a:gd name="connsiteX1" fmla="*/ 1267960 w 1267965"/>
                <a:gd name="connsiteY1" fmla="*/ 1781128 h 1781128"/>
                <a:gd name="connsiteX2" fmla="*/ 594121 w 1267965"/>
                <a:gd name="connsiteY2" fmla="*/ 1779706 h 1781128"/>
                <a:gd name="connsiteX3" fmla="*/ 13780 w 1267965"/>
                <a:gd name="connsiteY3" fmla="*/ 528409 h 1781128"/>
                <a:gd name="connsiteX4" fmla="*/ 0 w 1267965"/>
                <a:gd name="connsiteY4" fmla="*/ 517943 h 1781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7965" h="1781128">
                  <a:moveTo>
                    <a:pt x="414837" y="0"/>
                  </a:moveTo>
                  <a:cubicBezTo>
                    <a:pt x="955417" y="432967"/>
                    <a:pt x="1269421" y="1088534"/>
                    <a:pt x="1267960" y="1781128"/>
                  </a:cubicBezTo>
                  <a:lnTo>
                    <a:pt x="594121" y="1779706"/>
                  </a:lnTo>
                  <a:cubicBezTo>
                    <a:pt x="595183" y="1276438"/>
                    <a:pt x="369193" y="826292"/>
                    <a:pt x="13780" y="528409"/>
                  </a:cubicBezTo>
                  <a:lnTo>
                    <a:pt x="0" y="517943"/>
                  </a:lnTo>
                  <a:close/>
                </a:path>
              </a:pathLst>
            </a:custGeom>
          </p:spPr>
        </p:pic>
        <p:pic>
          <p:nvPicPr>
            <p:cNvPr id="18" name="Imagen 17">
              <a:extLst>
                <a:ext uri="{FF2B5EF4-FFF2-40B4-BE49-F238E27FC236}">
                  <a16:creationId xmlns:a16="http://schemas.microsoft.com/office/drawing/2014/main" id="{D45E209F-0F11-D775-D627-5FF27DB479D3}"/>
                </a:ext>
              </a:extLst>
            </p:cNvPr>
            <p:cNvPicPr>
              <a:picLocks noChangeAspect="1"/>
            </p:cNvPicPr>
            <p:nvPr/>
          </p:nvPicPr>
          <p:blipFill>
            <a:blip r:embed="rId5">
              <a:extLst>
                <a:ext uri="{28A0092B-C50C-407E-A947-70E740481C1C}">
                  <a14:useLocalDpi xmlns:a14="http://schemas.microsoft.com/office/drawing/2010/main" val="0"/>
                </a:ext>
              </a:extLst>
            </a:blip>
            <a:srcRect l="14815" t="25588" r="6107" b="24373"/>
            <a:stretch>
              <a:fillRect/>
            </a:stretch>
          </p:blipFill>
          <p:spPr>
            <a:xfrm rot="12845660">
              <a:off x="3906885" y="4462820"/>
              <a:ext cx="1970551" cy="872840"/>
            </a:xfrm>
            <a:custGeom>
              <a:avLst/>
              <a:gdLst>
                <a:gd name="connsiteX0" fmla="*/ 0 w 1970551"/>
                <a:gd name="connsiteY0" fmla="*/ 164418 h 872840"/>
                <a:gd name="connsiteX1" fmla="*/ 1970551 w 1970551"/>
                <a:gd name="connsiteY1" fmla="*/ 295370 h 872840"/>
                <a:gd name="connsiteX2" fmla="*/ 1643619 w 1970551"/>
                <a:gd name="connsiteY2" fmla="*/ 872840 h 872840"/>
                <a:gd name="connsiteX3" fmla="*/ 1522422 w 1970551"/>
                <a:gd name="connsiteY3" fmla="*/ 808287 h 872840"/>
                <a:gd name="connsiteX4" fmla="*/ 594348 w 1970551"/>
                <a:gd name="connsiteY4" fmla="*/ 676033 h 872840"/>
                <a:gd name="connsiteX5" fmla="*/ 280692 w 1970551"/>
                <a:gd name="connsiteY5" fmla="*/ 759349 h 872840"/>
                <a:gd name="connsiteX6" fmla="*/ 245501 w 1970551"/>
                <a:gd name="connsiteY6" fmla="*/ 774745 h 872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70551" h="872840">
                  <a:moveTo>
                    <a:pt x="0" y="164418"/>
                  </a:moveTo>
                  <a:cubicBezTo>
                    <a:pt x="642558" y="-94048"/>
                    <a:pt x="1367845" y="-45849"/>
                    <a:pt x="1970551" y="295370"/>
                  </a:cubicBezTo>
                  <a:lnTo>
                    <a:pt x="1643619" y="872840"/>
                  </a:lnTo>
                  <a:lnTo>
                    <a:pt x="1522422" y="808287"/>
                  </a:lnTo>
                  <a:cubicBezTo>
                    <a:pt x="1242436" y="676028"/>
                    <a:pt x="921998" y="623815"/>
                    <a:pt x="594348" y="676033"/>
                  </a:cubicBezTo>
                  <a:cubicBezTo>
                    <a:pt x="485131" y="693439"/>
                    <a:pt x="380282" y="721625"/>
                    <a:pt x="280692" y="759349"/>
                  </a:cubicBezTo>
                  <a:lnTo>
                    <a:pt x="245501" y="774745"/>
                  </a:lnTo>
                  <a:close/>
                </a:path>
              </a:pathLst>
            </a:custGeom>
          </p:spPr>
        </p:pic>
        <p:pic>
          <p:nvPicPr>
            <p:cNvPr id="19" name="Imagen 18">
              <a:extLst>
                <a:ext uri="{FF2B5EF4-FFF2-40B4-BE49-F238E27FC236}">
                  <a16:creationId xmlns:a16="http://schemas.microsoft.com/office/drawing/2014/main" id="{2C973396-BF35-ECD4-F2BC-51E7425FFF22}"/>
                </a:ext>
              </a:extLst>
            </p:cNvPr>
            <p:cNvPicPr>
              <a:picLocks noChangeAspect="1"/>
            </p:cNvPicPr>
            <p:nvPr/>
          </p:nvPicPr>
          <p:blipFill>
            <a:blip r:embed="rId6">
              <a:extLst>
                <a:ext uri="{28A0092B-C50C-407E-A947-70E740481C1C}">
                  <a14:useLocalDpi xmlns:a14="http://schemas.microsoft.com/office/drawing/2010/main" val="0"/>
                </a:ext>
              </a:extLst>
            </a:blip>
            <a:srcRect l="29757" t="493" r="30904" b="1689"/>
            <a:stretch>
              <a:fillRect/>
            </a:stretch>
          </p:blipFill>
          <p:spPr>
            <a:xfrm rot="6136372">
              <a:off x="5920654" y="4351821"/>
              <a:ext cx="1277856" cy="1779007"/>
            </a:xfrm>
            <a:custGeom>
              <a:avLst/>
              <a:gdLst>
                <a:gd name="connsiteX0" fmla="*/ 418159 w 1277856"/>
                <a:gd name="connsiteY0" fmla="*/ 0 h 1779007"/>
                <a:gd name="connsiteX1" fmla="*/ 1277856 w 1277856"/>
                <a:gd name="connsiteY1" fmla="*/ 1777964 h 1779007"/>
                <a:gd name="connsiteX2" fmla="*/ 620004 w 1277856"/>
                <a:gd name="connsiteY2" fmla="*/ 1779007 h 1779007"/>
                <a:gd name="connsiteX3" fmla="*/ 616209 w 1277856"/>
                <a:gd name="connsiteY3" fmla="*/ 1658847 h 1779007"/>
                <a:gd name="connsiteX4" fmla="*/ 66393 w 1277856"/>
                <a:gd name="connsiteY4" fmla="*/ 578381 h 1779007"/>
                <a:gd name="connsiteX5" fmla="*/ 0 w 1277856"/>
                <a:gd name="connsiteY5" fmla="*/ 526062 h 177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77856" h="1779007">
                  <a:moveTo>
                    <a:pt x="418159" y="0"/>
                  </a:moveTo>
                  <a:cubicBezTo>
                    <a:pt x="960335" y="430967"/>
                    <a:pt x="1276758" y="1085370"/>
                    <a:pt x="1277856" y="1777964"/>
                  </a:cubicBezTo>
                  <a:lnTo>
                    <a:pt x="620004" y="1779007"/>
                  </a:lnTo>
                  <a:lnTo>
                    <a:pt x="616209" y="1658847"/>
                  </a:lnTo>
                  <a:cubicBezTo>
                    <a:pt x="581786" y="1239568"/>
                    <a:pt x="380986" y="851956"/>
                    <a:pt x="66393" y="578381"/>
                  </a:cubicBezTo>
                  <a:lnTo>
                    <a:pt x="0" y="526062"/>
                  </a:lnTo>
                  <a:close/>
                </a:path>
              </a:pathLst>
            </a:custGeom>
          </p:spPr>
        </p:pic>
        <p:pic>
          <p:nvPicPr>
            <p:cNvPr id="20" name="Imagen 19">
              <a:extLst>
                <a:ext uri="{FF2B5EF4-FFF2-40B4-BE49-F238E27FC236}">
                  <a16:creationId xmlns:a16="http://schemas.microsoft.com/office/drawing/2014/main" id="{96DB41F7-A6F7-D621-DFD9-68CA47745B73}"/>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rcRect l="37901" t="2169" r="23725" b="372"/>
            <a:stretch>
              <a:fillRect/>
            </a:stretch>
          </p:blipFill>
          <p:spPr>
            <a:xfrm rot="2987903">
              <a:off x="7128138" y="3260183"/>
              <a:ext cx="1255077" cy="1793324"/>
            </a:xfrm>
            <a:custGeom>
              <a:avLst/>
              <a:gdLst>
                <a:gd name="connsiteX0" fmla="*/ 427704 w 1255077"/>
                <a:gd name="connsiteY0" fmla="*/ 0 h 1793324"/>
                <a:gd name="connsiteX1" fmla="*/ 1254761 w 1255077"/>
                <a:gd name="connsiteY1" fmla="*/ 1793324 h 1793324"/>
                <a:gd name="connsiteX2" fmla="*/ 582843 w 1255077"/>
                <a:gd name="connsiteY2" fmla="*/ 1782122 h 1793324"/>
                <a:gd name="connsiteX3" fmla="*/ 583743 w 1255077"/>
                <a:gd name="connsiteY3" fmla="*/ 1709798 h 1793324"/>
                <a:gd name="connsiteX4" fmla="*/ 433974 w 1255077"/>
                <a:gd name="connsiteY4" fmla="*/ 1084462 h 1793324"/>
                <a:gd name="connsiteX5" fmla="*/ 55564 w 1255077"/>
                <a:gd name="connsiteY5" fmla="*/ 564575 h 1793324"/>
                <a:gd name="connsiteX6" fmla="*/ 0 w 1255077"/>
                <a:gd name="connsiteY6" fmla="*/ 518332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5077" h="1793324">
                  <a:moveTo>
                    <a:pt x="427704" y="0"/>
                  </a:moveTo>
                  <a:cubicBezTo>
                    <a:pt x="961897" y="440792"/>
                    <a:pt x="1266305" y="1100845"/>
                    <a:pt x="1254761" y="1793324"/>
                  </a:cubicBezTo>
                  <a:lnTo>
                    <a:pt x="582843" y="1782122"/>
                  </a:lnTo>
                  <a:lnTo>
                    <a:pt x="583743" y="1709798"/>
                  </a:lnTo>
                  <a:cubicBezTo>
                    <a:pt x="576187" y="1499849"/>
                    <a:pt x="527651" y="1287576"/>
                    <a:pt x="433974" y="1084462"/>
                  </a:cubicBezTo>
                  <a:cubicBezTo>
                    <a:pt x="340297" y="881347"/>
                    <a:pt x="210349" y="706622"/>
                    <a:pt x="55564" y="564575"/>
                  </a:cubicBezTo>
                  <a:lnTo>
                    <a:pt x="0" y="518332"/>
                  </a:lnTo>
                  <a:close/>
                </a:path>
              </a:pathLst>
            </a:custGeom>
          </p:spPr>
        </p:pic>
        <p:pic>
          <p:nvPicPr>
            <p:cNvPr id="21" name="Imagen 20">
              <a:extLst>
                <a:ext uri="{FF2B5EF4-FFF2-40B4-BE49-F238E27FC236}">
                  <a16:creationId xmlns:a16="http://schemas.microsoft.com/office/drawing/2014/main" id="{3134448E-A7D1-EB86-5156-D206FA30E97B}"/>
                </a:ext>
              </a:extLst>
            </p:cNvPr>
            <p:cNvPicPr>
              <a:picLocks noChangeAspect="1"/>
            </p:cNvPicPr>
            <p:nvPr/>
          </p:nvPicPr>
          <p:blipFill>
            <a:blip r:embed="rId9">
              <a:extLst>
                <a:ext uri="{28A0092B-C50C-407E-A947-70E740481C1C}">
                  <a14:useLocalDpi xmlns:a14="http://schemas.microsoft.com/office/drawing/2010/main" val="0"/>
                </a:ext>
              </a:extLst>
            </a:blip>
            <a:srcRect l="59626" t="4305" r="156" b="1556"/>
            <a:stretch>
              <a:fillRect/>
            </a:stretch>
          </p:blipFill>
          <p:spPr>
            <a:xfrm rot="18466978">
              <a:off x="5707421" y="721304"/>
              <a:ext cx="1268126" cy="1781014"/>
            </a:xfrm>
            <a:custGeom>
              <a:avLst/>
              <a:gdLst>
                <a:gd name="connsiteX0" fmla="*/ 414768 w 1268126"/>
                <a:gd name="connsiteY0" fmla="*/ 0 h 1781014"/>
                <a:gd name="connsiteX1" fmla="*/ 1268122 w 1268126"/>
                <a:gd name="connsiteY1" fmla="*/ 1781014 h 1781014"/>
                <a:gd name="connsiteX2" fmla="*/ 610271 w 1268126"/>
                <a:gd name="connsiteY2" fmla="*/ 1779713 h 1781014"/>
                <a:gd name="connsiteX3" fmla="*/ 611499 w 1268126"/>
                <a:gd name="connsiteY3" fmla="*/ 1741319 h 1781014"/>
                <a:gd name="connsiteX4" fmla="*/ 572380 w 1268126"/>
                <a:gd name="connsiteY4" fmla="*/ 1419154 h 1781014"/>
                <a:gd name="connsiteX5" fmla="*/ 104943 w 1268126"/>
                <a:gd name="connsiteY5" fmla="*/ 606556 h 1781014"/>
                <a:gd name="connsiteX6" fmla="*/ 0 w 1268126"/>
                <a:gd name="connsiteY6" fmla="*/ 517998 h 1781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8126" h="1781014">
                  <a:moveTo>
                    <a:pt x="414768" y="0"/>
                  </a:moveTo>
                  <a:cubicBezTo>
                    <a:pt x="955404" y="432896"/>
                    <a:pt x="1269492" y="1088422"/>
                    <a:pt x="1268122" y="1781014"/>
                  </a:cubicBezTo>
                  <a:lnTo>
                    <a:pt x="610271" y="1779713"/>
                  </a:lnTo>
                  <a:lnTo>
                    <a:pt x="611499" y="1741319"/>
                  </a:lnTo>
                  <a:cubicBezTo>
                    <a:pt x="609542" y="1634842"/>
                    <a:pt x="596776" y="1527024"/>
                    <a:pt x="572380" y="1419154"/>
                  </a:cubicBezTo>
                  <a:cubicBezTo>
                    <a:pt x="499191" y="1095542"/>
                    <a:pt x="331716" y="817407"/>
                    <a:pt x="104943" y="606556"/>
                  </a:cubicBezTo>
                  <a:lnTo>
                    <a:pt x="0" y="517998"/>
                  </a:lnTo>
                  <a:close/>
                </a:path>
              </a:pathLst>
            </a:custGeom>
          </p:spPr>
        </p:pic>
      </p:grpSp>
      <p:sp>
        <p:nvSpPr>
          <p:cNvPr id="6" name="Textplatzhalter 5">
            <a:extLst>
              <a:ext uri="{FF2B5EF4-FFF2-40B4-BE49-F238E27FC236}">
                <a16:creationId xmlns:a16="http://schemas.microsoft.com/office/drawing/2014/main" id="{C82A65E4-6943-E262-28B4-9B48A03795E1}"/>
              </a:ext>
            </a:extLst>
          </p:cNvPr>
          <p:cNvSpPr>
            <a:spLocks noGrp="1"/>
          </p:cNvSpPr>
          <p:nvPr>
            <p:ph type="body" sz="quarter" idx="13"/>
          </p:nvPr>
        </p:nvSpPr>
        <p:spPr/>
        <p:txBody>
          <a:bodyPr/>
          <a:lstStyle/>
          <a:p>
            <a:endParaRPr lang="de-DE"/>
          </a:p>
        </p:txBody>
      </p:sp>
      <p:sp>
        <p:nvSpPr>
          <p:cNvPr id="2" name="Textfeld 1">
            <a:extLst>
              <a:ext uri="{FF2B5EF4-FFF2-40B4-BE49-F238E27FC236}">
                <a16:creationId xmlns:a16="http://schemas.microsoft.com/office/drawing/2014/main" id="{1216FCE6-510D-3B0E-289D-029670AAB9D5}"/>
              </a:ext>
            </a:extLst>
          </p:cNvPr>
          <p:cNvSpPr txBox="1"/>
          <p:nvPr/>
        </p:nvSpPr>
        <p:spPr>
          <a:xfrm>
            <a:off x="4510669" y="3024924"/>
            <a:ext cx="3458441" cy="707886"/>
          </a:xfrm>
          <a:prstGeom prst="rect">
            <a:avLst/>
          </a:prstGeom>
          <a:noFill/>
        </p:spPr>
        <p:txBody>
          <a:bodyPr wrap="square" rtlCol="0">
            <a:spAutoFit/>
          </a:bodyPr>
          <a:lstStyle/>
          <a:p>
            <a:pPr algn="ctr"/>
            <a:r>
              <a:rPr lang="de-DE" sz="4000" dirty="0">
                <a:latin typeface="Arial Black" panose="020B0A04020102020204" pitchFamily="34" charset="0"/>
              </a:rPr>
              <a:t>Fragerunde</a:t>
            </a:r>
            <a:endParaRPr lang="es-MX" dirty="0">
              <a:latin typeface="Arial Black" panose="020B0A04020102020204" pitchFamily="34" charset="0"/>
            </a:endParaRPr>
          </a:p>
        </p:txBody>
      </p:sp>
    </p:spTree>
    <p:extLst>
      <p:ext uri="{BB962C8B-B14F-4D97-AF65-F5344CB8AC3E}">
        <p14:creationId xmlns:p14="http://schemas.microsoft.com/office/powerpoint/2010/main" val="15585099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ihandform: Form 34">
            <a:extLst>
              <a:ext uri="{FF2B5EF4-FFF2-40B4-BE49-F238E27FC236}">
                <a16:creationId xmlns:a16="http://schemas.microsoft.com/office/drawing/2014/main" id="{16A90245-67DA-7D4C-A939-437058AE47D0}"/>
              </a:ext>
            </a:extLst>
          </p:cNvPr>
          <p:cNvSpPr>
            <a:spLocks noChangeAspect="1"/>
          </p:cNvSpPr>
          <p:nvPr/>
        </p:nvSpPr>
        <p:spPr>
          <a:xfrm>
            <a:off x="-11671300" y="451822"/>
            <a:ext cx="15355609" cy="16515378"/>
          </a:xfrm>
          <a:custGeom>
            <a:avLst/>
            <a:gdLst>
              <a:gd name="connsiteX0" fmla="*/ 6017699 w 12035398"/>
              <a:gd name="connsiteY0" fmla="*/ 0 h 11991360"/>
              <a:gd name="connsiteX1" fmla="*/ 12035398 w 12035398"/>
              <a:gd name="connsiteY1" fmla="*/ 5995680 h 11991360"/>
              <a:gd name="connsiteX2" fmla="*/ 6017699 w 12035398"/>
              <a:gd name="connsiteY2" fmla="*/ 11991360 h 11991360"/>
              <a:gd name="connsiteX3" fmla="*/ 0 w 12035398"/>
              <a:gd name="connsiteY3" fmla="*/ 5995680 h 11991360"/>
              <a:gd name="connsiteX4" fmla="*/ 6017699 w 12035398"/>
              <a:gd name="connsiteY4" fmla="*/ 0 h 11991360"/>
              <a:gd name="connsiteX5" fmla="*/ 6017699 w 12035398"/>
              <a:gd name="connsiteY5" fmla="*/ 99704 h 11991360"/>
              <a:gd name="connsiteX6" fmla="*/ 97165 w 12035398"/>
              <a:gd name="connsiteY6" fmla="*/ 5998574 h 11991360"/>
              <a:gd name="connsiteX7" fmla="*/ 6017699 w 12035398"/>
              <a:gd name="connsiteY7" fmla="*/ 11897444 h 11991360"/>
              <a:gd name="connsiteX8" fmla="*/ 11938233 w 12035398"/>
              <a:gd name="connsiteY8" fmla="*/ 5998574 h 11991360"/>
              <a:gd name="connsiteX9" fmla="*/ 6017699 w 12035398"/>
              <a:gd name="connsiteY9" fmla="*/ 99704 h 11991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035398" h="11991360">
                <a:moveTo>
                  <a:pt x="6017699" y="0"/>
                </a:moveTo>
                <a:cubicBezTo>
                  <a:pt x="9341182" y="0"/>
                  <a:pt x="12035398" y="2684357"/>
                  <a:pt x="12035398" y="5995680"/>
                </a:cubicBezTo>
                <a:cubicBezTo>
                  <a:pt x="12035398" y="9307003"/>
                  <a:pt x="9341182" y="11991360"/>
                  <a:pt x="6017699" y="11991360"/>
                </a:cubicBezTo>
                <a:cubicBezTo>
                  <a:pt x="2694216" y="11991360"/>
                  <a:pt x="0" y="9307003"/>
                  <a:pt x="0" y="5995680"/>
                </a:cubicBezTo>
                <a:cubicBezTo>
                  <a:pt x="0" y="2684357"/>
                  <a:pt x="2694216" y="0"/>
                  <a:pt x="6017699" y="0"/>
                </a:cubicBezTo>
                <a:close/>
                <a:moveTo>
                  <a:pt x="6017699" y="99704"/>
                </a:moveTo>
                <a:cubicBezTo>
                  <a:pt x="2747878" y="99704"/>
                  <a:pt x="97165" y="2740718"/>
                  <a:pt x="97165" y="5998574"/>
                </a:cubicBezTo>
                <a:cubicBezTo>
                  <a:pt x="97165" y="9256430"/>
                  <a:pt x="2747878" y="11897444"/>
                  <a:pt x="6017699" y="11897444"/>
                </a:cubicBezTo>
                <a:cubicBezTo>
                  <a:pt x="9287520" y="11897444"/>
                  <a:pt x="11938233" y="9256430"/>
                  <a:pt x="11938233" y="5998574"/>
                </a:cubicBezTo>
                <a:cubicBezTo>
                  <a:pt x="11938233" y="2740718"/>
                  <a:pt x="9287520" y="99704"/>
                  <a:pt x="6017699" y="99704"/>
                </a:cubicBezTo>
                <a:close/>
              </a:path>
            </a:pathLst>
          </a:custGeom>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MX"/>
          </a:p>
        </p:txBody>
      </p:sp>
      <p:sp>
        <p:nvSpPr>
          <p:cNvPr id="5" name="Textfeld 4">
            <a:extLst>
              <a:ext uri="{FF2B5EF4-FFF2-40B4-BE49-F238E27FC236}">
                <a16:creationId xmlns:a16="http://schemas.microsoft.com/office/drawing/2014/main" id="{77B3A9DC-8CA8-4441-B8C5-D10D853A23F4}"/>
              </a:ext>
            </a:extLst>
          </p:cNvPr>
          <p:cNvSpPr txBox="1"/>
          <p:nvPr/>
        </p:nvSpPr>
        <p:spPr>
          <a:xfrm>
            <a:off x="2828925" y="277074"/>
            <a:ext cx="6534150" cy="630942"/>
          </a:xfrm>
          <a:prstGeom prst="rect">
            <a:avLst/>
          </a:prstGeom>
          <a:noFill/>
        </p:spPr>
        <p:txBody>
          <a:bodyPr wrap="square" rtlCol="0">
            <a:spAutoFit/>
          </a:bodyPr>
          <a:lstStyle/>
          <a:p>
            <a:pPr algn="ctr"/>
            <a:r>
              <a:rPr lang="de-DE" sz="3500" dirty="0">
                <a:latin typeface="Montserrat" panose="00000500000000000000" pitchFamily="2" charset="0"/>
              </a:rPr>
              <a:t>Motivation</a:t>
            </a:r>
            <a:endParaRPr lang="es-MX" sz="3500" dirty="0">
              <a:latin typeface="Montserrat" panose="00000500000000000000" pitchFamily="2" charset="0"/>
            </a:endParaRPr>
          </a:p>
        </p:txBody>
      </p:sp>
      <p:sp>
        <p:nvSpPr>
          <p:cNvPr id="18" name="Rechteck: abgerundete Ecken 17">
            <a:extLst>
              <a:ext uri="{FF2B5EF4-FFF2-40B4-BE49-F238E27FC236}">
                <a16:creationId xmlns:a16="http://schemas.microsoft.com/office/drawing/2014/main" id="{47BAEA29-E3A7-2834-ACF1-AB0EB46B6A3D}"/>
              </a:ext>
            </a:extLst>
          </p:cNvPr>
          <p:cNvSpPr/>
          <p:nvPr/>
        </p:nvSpPr>
        <p:spPr>
          <a:xfrm>
            <a:off x="1035658" y="1390005"/>
            <a:ext cx="6000750" cy="914400"/>
          </a:xfrm>
          <a:prstGeom prst="roundRect">
            <a:avLst>
              <a:gd name="adj" fmla="val 50000"/>
            </a:avLst>
          </a:prstGeom>
          <a:solidFill>
            <a:srgbClr val="B5C7D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800" dirty="0">
                <a:latin typeface="Montserrat" panose="02000505000000020004" pitchFamily="2" charset="0"/>
              </a:rPr>
              <a:t>Starker Anstieg von Angriffen auf Firmen und Organisationen</a:t>
            </a:r>
          </a:p>
        </p:txBody>
      </p:sp>
      <p:sp>
        <p:nvSpPr>
          <p:cNvPr id="25" name="Rechteck: abgerundete Ecken 24">
            <a:extLst>
              <a:ext uri="{FF2B5EF4-FFF2-40B4-BE49-F238E27FC236}">
                <a16:creationId xmlns:a16="http://schemas.microsoft.com/office/drawing/2014/main" id="{6B62B96E-986A-F7B0-B5E7-4C4465268F48}"/>
              </a:ext>
            </a:extLst>
          </p:cNvPr>
          <p:cNvSpPr/>
          <p:nvPr/>
        </p:nvSpPr>
        <p:spPr>
          <a:xfrm>
            <a:off x="2037580" y="2477789"/>
            <a:ext cx="6000750" cy="914400"/>
          </a:xfrm>
          <a:prstGeom prst="roundRect">
            <a:avLst>
              <a:gd name="adj" fmla="val 50000"/>
            </a:avLst>
          </a:prstGeom>
          <a:solidFill>
            <a:srgbClr val="9DB3C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800" dirty="0">
                <a:latin typeface="Montserrat" panose="02000505000000020004" pitchFamily="2" charset="0"/>
              </a:rPr>
              <a:t>Technische Absicherungen nutzlos, wenn die Bediener diese umgehen</a:t>
            </a:r>
          </a:p>
        </p:txBody>
      </p:sp>
      <p:sp>
        <p:nvSpPr>
          <p:cNvPr id="26" name="Rechteck: abgerundete Ecken 25">
            <a:extLst>
              <a:ext uri="{FF2B5EF4-FFF2-40B4-BE49-F238E27FC236}">
                <a16:creationId xmlns:a16="http://schemas.microsoft.com/office/drawing/2014/main" id="{710CCBA6-4E90-4405-CD09-110A56DC7530}"/>
              </a:ext>
            </a:extLst>
          </p:cNvPr>
          <p:cNvSpPr/>
          <p:nvPr/>
        </p:nvSpPr>
        <p:spPr>
          <a:xfrm>
            <a:off x="2746514" y="3565573"/>
            <a:ext cx="6000750" cy="914400"/>
          </a:xfrm>
          <a:prstGeom prst="roundRect">
            <a:avLst>
              <a:gd name="adj" fmla="val 50000"/>
            </a:avLst>
          </a:prstGeom>
          <a:solidFill>
            <a:srgbClr val="88A2B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800" dirty="0">
                <a:latin typeface="Montserrat" panose="02000505000000020004" pitchFamily="2" charset="0"/>
              </a:rPr>
              <a:t>Mitarbeiter einer Organisation oft das schwächste Glied</a:t>
            </a:r>
          </a:p>
        </p:txBody>
      </p:sp>
      <p:sp>
        <p:nvSpPr>
          <p:cNvPr id="27" name="Rechteck: abgerundete Ecken 26">
            <a:extLst>
              <a:ext uri="{FF2B5EF4-FFF2-40B4-BE49-F238E27FC236}">
                <a16:creationId xmlns:a16="http://schemas.microsoft.com/office/drawing/2014/main" id="{6C50F8DC-27C6-615F-7DBF-21EE2A8414E3}"/>
              </a:ext>
            </a:extLst>
          </p:cNvPr>
          <p:cNvSpPr/>
          <p:nvPr/>
        </p:nvSpPr>
        <p:spPr>
          <a:xfrm>
            <a:off x="3207259" y="4653356"/>
            <a:ext cx="6000750" cy="914400"/>
          </a:xfrm>
          <a:prstGeom prst="roundRect">
            <a:avLst>
              <a:gd name="adj" fmla="val 50000"/>
            </a:avLst>
          </a:prstGeom>
          <a:solidFill>
            <a:srgbClr val="7691A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800" dirty="0">
                <a:latin typeface="Montserrat" panose="02000505000000020004" pitchFamily="2" charset="0"/>
              </a:rPr>
              <a:t>Nur durch Training:</a:t>
            </a:r>
          </a:p>
          <a:p>
            <a:pPr algn="ctr"/>
            <a:r>
              <a:rPr lang="de-DE" sz="1800" dirty="0">
                <a:latin typeface="Montserrat" panose="02000505000000020004" pitchFamily="2" charset="0"/>
              </a:rPr>
              <a:t>Sensibilisierung für Themen der Cyber</a:t>
            </a:r>
            <a:r>
              <a:rPr lang="de-DE" dirty="0">
                <a:latin typeface="Montserrat" panose="02000505000000020004" pitchFamily="2" charset="0"/>
              </a:rPr>
              <a:t>-</a:t>
            </a:r>
            <a:r>
              <a:rPr lang="de-DE" sz="1800" dirty="0">
                <a:latin typeface="Montserrat" panose="02000505000000020004" pitchFamily="2" charset="0"/>
              </a:rPr>
              <a:t>Security</a:t>
            </a:r>
          </a:p>
        </p:txBody>
      </p:sp>
      <p:pic>
        <p:nvPicPr>
          <p:cNvPr id="29" name="Grafik 28">
            <a:extLst>
              <a:ext uri="{FF2B5EF4-FFF2-40B4-BE49-F238E27FC236}">
                <a16:creationId xmlns:a16="http://schemas.microsoft.com/office/drawing/2014/main" id="{BD249909-7F12-6090-FA60-EF613146D4EB}"/>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rot="18446724">
            <a:off x="10935959" y="768670"/>
            <a:ext cx="5309023" cy="4100667"/>
          </a:xfrm>
          <a:prstGeom prst="rect">
            <a:avLst/>
          </a:prstGeom>
        </p:spPr>
      </p:pic>
      <p:grpSp>
        <p:nvGrpSpPr>
          <p:cNvPr id="16" name="Grupo 15">
            <a:extLst>
              <a:ext uri="{FF2B5EF4-FFF2-40B4-BE49-F238E27FC236}">
                <a16:creationId xmlns:a16="http://schemas.microsoft.com/office/drawing/2014/main" id="{34126322-4F4E-BF1B-092F-EDA046B23266}"/>
              </a:ext>
            </a:extLst>
          </p:cNvPr>
          <p:cNvGrpSpPr>
            <a:grpSpLocks noChangeAspect="1"/>
          </p:cNvGrpSpPr>
          <p:nvPr/>
        </p:nvGrpSpPr>
        <p:grpSpPr>
          <a:xfrm rot="3126037">
            <a:off x="-4458813" y="3773374"/>
            <a:ext cx="6552000" cy="6282659"/>
            <a:chOff x="3539661" y="977748"/>
            <a:chExt cx="5112678" cy="4902505"/>
          </a:xfrm>
        </p:grpSpPr>
        <p:pic>
          <p:nvPicPr>
            <p:cNvPr id="17" name="Imagen 16">
              <a:extLst>
                <a:ext uri="{FF2B5EF4-FFF2-40B4-BE49-F238E27FC236}">
                  <a16:creationId xmlns:a16="http://schemas.microsoft.com/office/drawing/2014/main" id="{FBD9728A-DB78-FD34-7694-C7FD6DE65450}"/>
                </a:ext>
              </a:extLst>
            </p:cNvPr>
            <p:cNvPicPr>
              <a:picLocks noChangeAspect="1"/>
            </p:cNvPicPr>
            <p:nvPr/>
          </p:nvPicPr>
          <p:blipFill>
            <a:blip r:embed="rId5">
              <a:extLst>
                <a:ext uri="{28A0092B-C50C-407E-A947-70E740481C1C}">
                  <a14:useLocalDpi xmlns:a14="http://schemas.microsoft.com/office/drawing/2010/main" val="0"/>
                </a:ext>
              </a:extLst>
            </a:blip>
            <a:srcRect l="41649" r="3741"/>
            <a:stretch>
              <a:fillRect/>
            </a:stretch>
          </p:blipFill>
          <p:spPr>
            <a:xfrm>
              <a:off x="7030610" y="1677742"/>
              <a:ext cx="1273830" cy="1751258"/>
            </a:xfrm>
            <a:custGeom>
              <a:avLst/>
              <a:gdLst>
                <a:gd name="connsiteX0" fmla="*/ 401477 w 1273830"/>
                <a:gd name="connsiteY0" fmla="*/ 0 h 1751258"/>
                <a:gd name="connsiteX1" fmla="*/ 427231 w 1273830"/>
                <a:gd name="connsiteY1" fmla="*/ 0 h 1751258"/>
                <a:gd name="connsiteX2" fmla="*/ 604944 w 1273830"/>
                <a:gd name="connsiteY2" fmla="*/ 157995 h 1751258"/>
                <a:gd name="connsiteX3" fmla="*/ 1259132 w 1273830"/>
                <a:gd name="connsiteY3" fmla="*/ 1505660 h 1751258"/>
                <a:gd name="connsiteX4" fmla="*/ 1273830 w 1273830"/>
                <a:gd name="connsiteY4" fmla="*/ 1751258 h 1751258"/>
                <a:gd name="connsiteX5" fmla="*/ 617072 w 1273830"/>
                <a:gd name="connsiteY5" fmla="*/ 1751258 h 1751258"/>
                <a:gd name="connsiteX6" fmla="*/ 617728 w 1273830"/>
                <a:gd name="connsiteY6" fmla="*/ 1726860 h 1751258"/>
                <a:gd name="connsiteX7" fmla="*/ 576967 w 1273830"/>
                <a:gd name="connsiteY7" fmla="*/ 1404898 h 1751258"/>
                <a:gd name="connsiteX8" fmla="*/ 105393 w 1273830"/>
                <a:gd name="connsiteY8" fmla="*/ 594694 h 1751258"/>
                <a:gd name="connsiteX9" fmla="*/ 0 w 1273830"/>
                <a:gd name="connsiteY9" fmla="*/ 506673 h 175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3830" h="1751258">
                  <a:moveTo>
                    <a:pt x="401477" y="0"/>
                  </a:moveTo>
                  <a:lnTo>
                    <a:pt x="427231" y="0"/>
                  </a:lnTo>
                  <a:lnTo>
                    <a:pt x="604944" y="157995"/>
                  </a:lnTo>
                  <a:cubicBezTo>
                    <a:pt x="968753" y="520386"/>
                    <a:pt x="1199452" y="995638"/>
                    <a:pt x="1259132" y="1505660"/>
                  </a:cubicBezTo>
                  <a:lnTo>
                    <a:pt x="1273830" y="1751258"/>
                  </a:lnTo>
                  <a:lnTo>
                    <a:pt x="617072" y="1751258"/>
                  </a:lnTo>
                  <a:lnTo>
                    <a:pt x="617728" y="1726860"/>
                  </a:lnTo>
                  <a:cubicBezTo>
                    <a:pt x="615228" y="1620394"/>
                    <a:pt x="601913" y="1512643"/>
                    <a:pt x="576967" y="1404898"/>
                  </a:cubicBezTo>
                  <a:cubicBezTo>
                    <a:pt x="502129" y="1081664"/>
                    <a:pt x="333238" y="804386"/>
                    <a:pt x="105393" y="594694"/>
                  </a:cubicBezTo>
                  <a:lnTo>
                    <a:pt x="0" y="506673"/>
                  </a:lnTo>
                  <a:close/>
                </a:path>
              </a:pathLst>
            </a:custGeom>
          </p:spPr>
        </p:pic>
        <p:pic>
          <p:nvPicPr>
            <p:cNvPr id="19" name="Imagen 18">
              <a:extLst>
                <a:ext uri="{FF2B5EF4-FFF2-40B4-BE49-F238E27FC236}">
                  <a16:creationId xmlns:a16="http://schemas.microsoft.com/office/drawing/2014/main" id="{D96E77B5-954B-EEB1-5290-1B4189DE61C9}"/>
                </a:ext>
              </a:extLst>
            </p:cNvPr>
            <p:cNvPicPr>
              <a:picLocks noChangeAspect="1"/>
            </p:cNvPicPr>
            <p:nvPr/>
          </p:nvPicPr>
          <p:blipFill>
            <a:blip r:embed="rId6">
              <a:extLst>
                <a:ext uri="{28A0092B-C50C-407E-A947-70E740481C1C}">
                  <a14:useLocalDpi xmlns:a14="http://schemas.microsoft.com/office/drawing/2010/main" val="0"/>
                </a:ext>
              </a:extLst>
            </a:blip>
            <a:srcRect l="14293" t="14259" r="16800" b="21459"/>
            <a:stretch>
              <a:fillRect/>
            </a:stretch>
          </p:blipFill>
          <p:spPr>
            <a:xfrm rot="15378051">
              <a:off x="4151860" y="1178185"/>
              <a:ext cx="1273364" cy="1781813"/>
            </a:xfrm>
            <a:custGeom>
              <a:avLst/>
              <a:gdLst>
                <a:gd name="connsiteX0" fmla="*/ 421665 w 1273364"/>
                <a:gd name="connsiteY0" fmla="*/ 0 h 1781813"/>
                <a:gd name="connsiteX1" fmla="*/ 1273355 w 1273364"/>
                <a:gd name="connsiteY1" fmla="*/ 1781813 h 1781813"/>
                <a:gd name="connsiteX2" fmla="*/ 609766 w 1273364"/>
                <a:gd name="connsiteY2" fmla="*/ 1779880 h 1781813"/>
                <a:gd name="connsiteX3" fmla="*/ 610263 w 1273364"/>
                <a:gd name="connsiteY3" fmla="*/ 1762584 h 1781813"/>
                <a:gd name="connsiteX4" fmla="*/ 0 w 1273364"/>
                <a:gd name="connsiteY4" fmla="*/ 525603 h 17818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3364" h="1781813">
                  <a:moveTo>
                    <a:pt x="421665" y="0"/>
                  </a:moveTo>
                  <a:cubicBezTo>
                    <a:pt x="961897" y="433401"/>
                    <a:pt x="1275374" y="1089221"/>
                    <a:pt x="1273355" y="1781813"/>
                  </a:cubicBezTo>
                  <a:lnTo>
                    <a:pt x="609766" y="1779880"/>
                  </a:lnTo>
                  <a:lnTo>
                    <a:pt x="610263" y="1762584"/>
                  </a:lnTo>
                  <a:cubicBezTo>
                    <a:pt x="601293" y="1298934"/>
                    <a:pt x="392556" y="840532"/>
                    <a:pt x="0" y="525603"/>
                  </a:cubicBezTo>
                  <a:close/>
                </a:path>
              </a:pathLst>
            </a:custGeom>
          </p:spPr>
        </p:pic>
        <p:pic>
          <p:nvPicPr>
            <p:cNvPr id="20" name="Imagen 19">
              <a:extLst>
                <a:ext uri="{FF2B5EF4-FFF2-40B4-BE49-F238E27FC236}">
                  <a16:creationId xmlns:a16="http://schemas.microsoft.com/office/drawing/2014/main" id="{07CA804E-D0F5-1673-C010-F091F9C55C16}"/>
                </a:ext>
              </a:extLst>
            </p:cNvPr>
            <p:cNvPicPr>
              <a:picLocks noChangeAspect="1"/>
            </p:cNvPicPr>
            <p:nvPr/>
          </p:nvPicPr>
          <p:blipFill>
            <a:blip r:embed="rId7">
              <a:extLst>
                <a:ext uri="{28A0092B-C50C-407E-A947-70E740481C1C}">
                  <a14:useLocalDpi xmlns:a14="http://schemas.microsoft.com/office/drawing/2010/main" val="0"/>
                </a:ext>
              </a:extLst>
            </a:blip>
            <a:srcRect l="16441" t="27" r="30365" b="43931"/>
            <a:stretch>
              <a:fillRect/>
            </a:stretch>
          </p:blipFill>
          <p:spPr>
            <a:xfrm rot="12295098">
              <a:off x="3539661" y="2673187"/>
              <a:ext cx="1267965" cy="1781128"/>
            </a:xfrm>
            <a:custGeom>
              <a:avLst/>
              <a:gdLst>
                <a:gd name="connsiteX0" fmla="*/ 414837 w 1267965"/>
                <a:gd name="connsiteY0" fmla="*/ 0 h 1781128"/>
                <a:gd name="connsiteX1" fmla="*/ 1267960 w 1267965"/>
                <a:gd name="connsiteY1" fmla="*/ 1781128 h 1781128"/>
                <a:gd name="connsiteX2" fmla="*/ 594121 w 1267965"/>
                <a:gd name="connsiteY2" fmla="*/ 1779706 h 1781128"/>
                <a:gd name="connsiteX3" fmla="*/ 13780 w 1267965"/>
                <a:gd name="connsiteY3" fmla="*/ 528409 h 1781128"/>
                <a:gd name="connsiteX4" fmla="*/ 0 w 1267965"/>
                <a:gd name="connsiteY4" fmla="*/ 517943 h 1781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7965" h="1781128">
                  <a:moveTo>
                    <a:pt x="414837" y="0"/>
                  </a:moveTo>
                  <a:cubicBezTo>
                    <a:pt x="955417" y="432967"/>
                    <a:pt x="1269421" y="1088534"/>
                    <a:pt x="1267960" y="1781128"/>
                  </a:cubicBezTo>
                  <a:lnTo>
                    <a:pt x="594121" y="1779706"/>
                  </a:lnTo>
                  <a:cubicBezTo>
                    <a:pt x="595183" y="1276438"/>
                    <a:pt x="369193" y="826292"/>
                    <a:pt x="13780" y="528409"/>
                  </a:cubicBezTo>
                  <a:lnTo>
                    <a:pt x="0" y="517943"/>
                  </a:lnTo>
                  <a:close/>
                </a:path>
              </a:pathLst>
            </a:custGeom>
          </p:spPr>
        </p:pic>
        <p:pic>
          <p:nvPicPr>
            <p:cNvPr id="21" name="Imagen 20">
              <a:extLst>
                <a:ext uri="{FF2B5EF4-FFF2-40B4-BE49-F238E27FC236}">
                  <a16:creationId xmlns:a16="http://schemas.microsoft.com/office/drawing/2014/main" id="{4EA2A61A-5131-D748-3DB7-6F1FA9E5D738}"/>
                </a:ext>
              </a:extLst>
            </p:cNvPr>
            <p:cNvPicPr>
              <a:picLocks noChangeAspect="1"/>
            </p:cNvPicPr>
            <p:nvPr/>
          </p:nvPicPr>
          <p:blipFill>
            <a:blip r:embed="rId8">
              <a:extLst>
                <a:ext uri="{28A0092B-C50C-407E-A947-70E740481C1C}">
                  <a14:useLocalDpi xmlns:a14="http://schemas.microsoft.com/office/drawing/2010/main" val="0"/>
                </a:ext>
              </a:extLst>
            </a:blip>
            <a:srcRect l="14815" t="25588" r="6107" b="24373"/>
            <a:stretch>
              <a:fillRect/>
            </a:stretch>
          </p:blipFill>
          <p:spPr>
            <a:xfrm rot="12845660">
              <a:off x="3906885" y="4462820"/>
              <a:ext cx="1970551" cy="872840"/>
            </a:xfrm>
            <a:custGeom>
              <a:avLst/>
              <a:gdLst>
                <a:gd name="connsiteX0" fmla="*/ 0 w 1970551"/>
                <a:gd name="connsiteY0" fmla="*/ 164418 h 872840"/>
                <a:gd name="connsiteX1" fmla="*/ 1970551 w 1970551"/>
                <a:gd name="connsiteY1" fmla="*/ 295370 h 872840"/>
                <a:gd name="connsiteX2" fmla="*/ 1643619 w 1970551"/>
                <a:gd name="connsiteY2" fmla="*/ 872840 h 872840"/>
                <a:gd name="connsiteX3" fmla="*/ 1522422 w 1970551"/>
                <a:gd name="connsiteY3" fmla="*/ 808287 h 872840"/>
                <a:gd name="connsiteX4" fmla="*/ 594348 w 1970551"/>
                <a:gd name="connsiteY4" fmla="*/ 676033 h 872840"/>
                <a:gd name="connsiteX5" fmla="*/ 280692 w 1970551"/>
                <a:gd name="connsiteY5" fmla="*/ 759349 h 872840"/>
                <a:gd name="connsiteX6" fmla="*/ 245501 w 1970551"/>
                <a:gd name="connsiteY6" fmla="*/ 774745 h 872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70551" h="872840">
                  <a:moveTo>
                    <a:pt x="0" y="164418"/>
                  </a:moveTo>
                  <a:cubicBezTo>
                    <a:pt x="642558" y="-94048"/>
                    <a:pt x="1367845" y="-45849"/>
                    <a:pt x="1970551" y="295370"/>
                  </a:cubicBezTo>
                  <a:lnTo>
                    <a:pt x="1643619" y="872840"/>
                  </a:lnTo>
                  <a:lnTo>
                    <a:pt x="1522422" y="808287"/>
                  </a:lnTo>
                  <a:cubicBezTo>
                    <a:pt x="1242436" y="676028"/>
                    <a:pt x="921998" y="623815"/>
                    <a:pt x="594348" y="676033"/>
                  </a:cubicBezTo>
                  <a:cubicBezTo>
                    <a:pt x="485131" y="693439"/>
                    <a:pt x="380282" y="721625"/>
                    <a:pt x="280692" y="759349"/>
                  </a:cubicBezTo>
                  <a:lnTo>
                    <a:pt x="245501" y="774745"/>
                  </a:lnTo>
                  <a:close/>
                </a:path>
              </a:pathLst>
            </a:custGeom>
          </p:spPr>
        </p:pic>
        <p:pic>
          <p:nvPicPr>
            <p:cNvPr id="22" name="Imagen 21">
              <a:extLst>
                <a:ext uri="{FF2B5EF4-FFF2-40B4-BE49-F238E27FC236}">
                  <a16:creationId xmlns:a16="http://schemas.microsoft.com/office/drawing/2014/main" id="{0626D8F4-4655-03C3-0CF7-A0CF8386E39D}"/>
                </a:ext>
              </a:extLst>
            </p:cNvPr>
            <p:cNvPicPr>
              <a:picLocks noChangeAspect="1"/>
            </p:cNvPicPr>
            <p:nvPr/>
          </p:nvPicPr>
          <p:blipFill>
            <a:blip r:embed="rId9">
              <a:extLst>
                <a:ext uri="{28A0092B-C50C-407E-A947-70E740481C1C}">
                  <a14:useLocalDpi xmlns:a14="http://schemas.microsoft.com/office/drawing/2010/main" val="0"/>
                </a:ext>
              </a:extLst>
            </a:blip>
            <a:srcRect l="29757" t="493" r="30904" b="1689"/>
            <a:stretch>
              <a:fillRect/>
            </a:stretch>
          </p:blipFill>
          <p:spPr>
            <a:xfrm rot="6136372">
              <a:off x="5920654" y="4351821"/>
              <a:ext cx="1277856" cy="1779007"/>
            </a:xfrm>
            <a:custGeom>
              <a:avLst/>
              <a:gdLst>
                <a:gd name="connsiteX0" fmla="*/ 418159 w 1277856"/>
                <a:gd name="connsiteY0" fmla="*/ 0 h 1779007"/>
                <a:gd name="connsiteX1" fmla="*/ 1277856 w 1277856"/>
                <a:gd name="connsiteY1" fmla="*/ 1777964 h 1779007"/>
                <a:gd name="connsiteX2" fmla="*/ 620004 w 1277856"/>
                <a:gd name="connsiteY2" fmla="*/ 1779007 h 1779007"/>
                <a:gd name="connsiteX3" fmla="*/ 616209 w 1277856"/>
                <a:gd name="connsiteY3" fmla="*/ 1658847 h 1779007"/>
                <a:gd name="connsiteX4" fmla="*/ 66393 w 1277856"/>
                <a:gd name="connsiteY4" fmla="*/ 578381 h 1779007"/>
                <a:gd name="connsiteX5" fmla="*/ 0 w 1277856"/>
                <a:gd name="connsiteY5" fmla="*/ 526062 h 177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77856" h="1779007">
                  <a:moveTo>
                    <a:pt x="418159" y="0"/>
                  </a:moveTo>
                  <a:cubicBezTo>
                    <a:pt x="960335" y="430967"/>
                    <a:pt x="1276758" y="1085370"/>
                    <a:pt x="1277856" y="1777964"/>
                  </a:cubicBezTo>
                  <a:lnTo>
                    <a:pt x="620004" y="1779007"/>
                  </a:lnTo>
                  <a:lnTo>
                    <a:pt x="616209" y="1658847"/>
                  </a:lnTo>
                  <a:cubicBezTo>
                    <a:pt x="581786" y="1239568"/>
                    <a:pt x="380986" y="851956"/>
                    <a:pt x="66393" y="578381"/>
                  </a:cubicBezTo>
                  <a:lnTo>
                    <a:pt x="0" y="526062"/>
                  </a:lnTo>
                  <a:close/>
                </a:path>
              </a:pathLst>
            </a:custGeom>
          </p:spPr>
        </p:pic>
        <p:pic>
          <p:nvPicPr>
            <p:cNvPr id="23" name="Imagen 22">
              <a:extLst>
                <a:ext uri="{FF2B5EF4-FFF2-40B4-BE49-F238E27FC236}">
                  <a16:creationId xmlns:a16="http://schemas.microsoft.com/office/drawing/2014/main" id="{445CF1D8-0636-3A35-0294-52070B46E3CB}"/>
                </a:ext>
              </a:extLst>
            </p:cNvPr>
            <p:cNvPicPr>
              <a:picLocks noChangeAspect="1"/>
            </p:cNvPicPr>
            <p:nvPr/>
          </p:nvPicPr>
          <p:blipFill>
            <a:blip r:embed="rId10">
              <a:extLst>
                <a:ext uri="{28A0092B-C50C-407E-A947-70E740481C1C}">
                  <a14:useLocalDpi xmlns:a14="http://schemas.microsoft.com/office/drawing/2010/main" val="0"/>
                </a:ext>
                <a:ext uri="{837473B0-CC2E-450A-ABE3-18F120FF3D39}">
                  <a1611:picAttrSrcUrl xmlns:a1611="http://schemas.microsoft.com/office/drawing/2016/11/main" r:id="rId11"/>
                </a:ext>
              </a:extLst>
            </a:blip>
            <a:srcRect l="37901" t="2169" r="23725" b="372"/>
            <a:stretch>
              <a:fillRect/>
            </a:stretch>
          </p:blipFill>
          <p:spPr>
            <a:xfrm rot="2987903">
              <a:off x="7128138" y="3260183"/>
              <a:ext cx="1255077" cy="1793324"/>
            </a:xfrm>
            <a:custGeom>
              <a:avLst/>
              <a:gdLst>
                <a:gd name="connsiteX0" fmla="*/ 427704 w 1255077"/>
                <a:gd name="connsiteY0" fmla="*/ 0 h 1793324"/>
                <a:gd name="connsiteX1" fmla="*/ 1254761 w 1255077"/>
                <a:gd name="connsiteY1" fmla="*/ 1793324 h 1793324"/>
                <a:gd name="connsiteX2" fmla="*/ 582843 w 1255077"/>
                <a:gd name="connsiteY2" fmla="*/ 1782122 h 1793324"/>
                <a:gd name="connsiteX3" fmla="*/ 583743 w 1255077"/>
                <a:gd name="connsiteY3" fmla="*/ 1709798 h 1793324"/>
                <a:gd name="connsiteX4" fmla="*/ 433974 w 1255077"/>
                <a:gd name="connsiteY4" fmla="*/ 1084462 h 1793324"/>
                <a:gd name="connsiteX5" fmla="*/ 55564 w 1255077"/>
                <a:gd name="connsiteY5" fmla="*/ 564575 h 1793324"/>
                <a:gd name="connsiteX6" fmla="*/ 0 w 1255077"/>
                <a:gd name="connsiteY6" fmla="*/ 518332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5077" h="1793324">
                  <a:moveTo>
                    <a:pt x="427704" y="0"/>
                  </a:moveTo>
                  <a:cubicBezTo>
                    <a:pt x="961897" y="440792"/>
                    <a:pt x="1266305" y="1100845"/>
                    <a:pt x="1254761" y="1793324"/>
                  </a:cubicBezTo>
                  <a:lnTo>
                    <a:pt x="582843" y="1782122"/>
                  </a:lnTo>
                  <a:lnTo>
                    <a:pt x="583743" y="1709798"/>
                  </a:lnTo>
                  <a:cubicBezTo>
                    <a:pt x="576187" y="1499849"/>
                    <a:pt x="527651" y="1287576"/>
                    <a:pt x="433974" y="1084462"/>
                  </a:cubicBezTo>
                  <a:cubicBezTo>
                    <a:pt x="340297" y="881347"/>
                    <a:pt x="210349" y="706622"/>
                    <a:pt x="55564" y="564575"/>
                  </a:cubicBezTo>
                  <a:lnTo>
                    <a:pt x="0" y="518332"/>
                  </a:lnTo>
                  <a:close/>
                </a:path>
              </a:pathLst>
            </a:custGeom>
          </p:spPr>
        </p:pic>
        <p:pic>
          <p:nvPicPr>
            <p:cNvPr id="24" name="Imagen 23">
              <a:extLst>
                <a:ext uri="{FF2B5EF4-FFF2-40B4-BE49-F238E27FC236}">
                  <a16:creationId xmlns:a16="http://schemas.microsoft.com/office/drawing/2014/main" id="{55A0F658-BA4F-2202-9C13-1A8F1D453743}"/>
                </a:ext>
              </a:extLst>
            </p:cNvPr>
            <p:cNvPicPr>
              <a:picLocks noChangeAspect="1"/>
            </p:cNvPicPr>
            <p:nvPr/>
          </p:nvPicPr>
          <p:blipFill>
            <a:blip r:embed="rId12">
              <a:extLst>
                <a:ext uri="{28A0092B-C50C-407E-A947-70E740481C1C}">
                  <a14:useLocalDpi xmlns:a14="http://schemas.microsoft.com/office/drawing/2010/main" val="0"/>
                </a:ext>
              </a:extLst>
            </a:blip>
            <a:srcRect l="59626" t="4305" r="156" b="1556"/>
            <a:stretch>
              <a:fillRect/>
            </a:stretch>
          </p:blipFill>
          <p:spPr>
            <a:xfrm rot="18466978">
              <a:off x="5707421" y="721304"/>
              <a:ext cx="1268126" cy="1781014"/>
            </a:xfrm>
            <a:custGeom>
              <a:avLst/>
              <a:gdLst>
                <a:gd name="connsiteX0" fmla="*/ 414768 w 1268126"/>
                <a:gd name="connsiteY0" fmla="*/ 0 h 1781014"/>
                <a:gd name="connsiteX1" fmla="*/ 1268122 w 1268126"/>
                <a:gd name="connsiteY1" fmla="*/ 1781014 h 1781014"/>
                <a:gd name="connsiteX2" fmla="*/ 610271 w 1268126"/>
                <a:gd name="connsiteY2" fmla="*/ 1779713 h 1781014"/>
                <a:gd name="connsiteX3" fmla="*/ 611499 w 1268126"/>
                <a:gd name="connsiteY3" fmla="*/ 1741319 h 1781014"/>
                <a:gd name="connsiteX4" fmla="*/ 572380 w 1268126"/>
                <a:gd name="connsiteY4" fmla="*/ 1419154 h 1781014"/>
                <a:gd name="connsiteX5" fmla="*/ 104943 w 1268126"/>
                <a:gd name="connsiteY5" fmla="*/ 606556 h 1781014"/>
                <a:gd name="connsiteX6" fmla="*/ 0 w 1268126"/>
                <a:gd name="connsiteY6" fmla="*/ 517998 h 1781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8126" h="1781014">
                  <a:moveTo>
                    <a:pt x="414768" y="0"/>
                  </a:moveTo>
                  <a:cubicBezTo>
                    <a:pt x="955404" y="432896"/>
                    <a:pt x="1269492" y="1088422"/>
                    <a:pt x="1268122" y="1781014"/>
                  </a:cubicBezTo>
                  <a:lnTo>
                    <a:pt x="610271" y="1779713"/>
                  </a:lnTo>
                  <a:lnTo>
                    <a:pt x="611499" y="1741319"/>
                  </a:lnTo>
                  <a:cubicBezTo>
                    <a:pt x="609542" y="1634842"/>
                    <a:pt x="596776" y="1527024"/>
                    <a:pt x="572380" y="1419154"/>
                  </a:cubicBezTo>
                  <a:cubicBezTo>
                    <a:pt x="499191" y="1095542"/>
                    <a:pt x="331716" y="817407"/>
                    <a:pt x="104943" y="606556"/>
                  </a:cubicBezTo>
                  <a:lnTo>
                    <a:pt x="0" y="517998"/>
                  </a:lnTo>
                  <a:close/>
                </a:path>
              </a:pathLst>
            </a:custGeom>
          </p:spPr>
        </p:pic>
      </p:grpSp>
      <p:sp>
        <p:nvSpPr>
          <p:cNvPr id="3" name="Ellipse 36">
            <a:extLst>
              <a:ext uri="{FF2B5EF4-FFF2-40B4-BE49-F238E27FC236}">
                <a16:creationId xmlns:a16="http://schemas.microsoft.com/office/drawing/2014/main" id="{00A7F5E1-D0E0-5096-86CC-2B68CB8FCB50}"/>
              </a:ext>
            </a:extLst>
          </p:cNvPr>
          <p:cNvSpPr>
            <a:spLocks noChangeAspect="1"/>
          </p:cNvSpPr>
          <p:nvPr/>
        </p:nvSpPr>
        <p:spPr>
          <a:xfrm>
            <a:off x="109820" y="1767703"/>
            <a:ext cx="313200" cy="312062"/>
          </a:xfrm>
          <a:prstGeom prst="ellipse">
            <a:avLst/>
          </a:prstGeom>
          <a:solidFill>
            <a:srgbClr val="658EA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 name="Ellipse 37">
            <a:extLst>
              <a:ext uri="{FF2B5EF4-FFF2-40B4-BE49-F238E27FC236}">
                <a16:creationId xmlns:a16="http://schemas.microsoft.com/office/drawing/2014/main" id="{2C9178E2-63A4-F108-97B5-7524EFF8A869}"/>
              </a:ext>
            </a:extLst>
          </p:cNvPr>
          <p:cNvSpPr>
            <a:spLocks noChangeAspect="1"/>
          </p:cNvSpPr>
          <p:nvPr/>
        </p:nvSpPr>
        <p:spPr>
          <a:xfrm>
            <a:off x="1252096" y="2819003"/>
            <a:ext cx="313200" cy="312062"/>
          </a:xfrm>
          <a:prstGeom prst="ellipse">
            <a:avLst/>
          </a:prstGeom>
          <a:solidFill>
            <a:srgbClr val="658EA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 name="Ellipse 38">
            <a:extLst>
              <a:ext uri="{FF2B5EF4-FFF2-40B4-BE49-F238E27FC236}">
                <a16:creationId xmlns:a16="http://schemas.microsoft.com/office/drawing/2014/main" id="{4A9E5E58-8E4C-A1D4-B2E7-5967A60453A7}"/>
              </a:ext>
            </a:extLst>
          </p:cNvPr>
          <p:cNvSpPr>
            <a:spLocks noChangeAspect="1"/>
          </p:cNvSpPr>
          <p:nvPr/>
        </p:nvSpPr>
        <p:spPr>
          <a:xfrm>
            <a:off x="2139097" y="3930906"/>
            <a:ext cx="313200" cy="312062"/>
          </a:xfrm>
          <a:prstGeom prst="ellipse">
            <a:avLst/>
          </a:prstGeom>
          <a:solidFill>
            <a:srgbClr val="658EA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Ellipse 39">
            <a:extLst>
              <a:ext uri="{FF2B5EF4-FFF2-40B4-BE49-F238E27FC236}">
                <a16:creationId xmlns:a16="http://schemas.microsoft.com/office/drawing/2014/main" id="{D6235082-D4E3-8FC6-FDBE-F9D5AFA5A56A}"/>
              </a:ext>
            </a:extLst>
          </p:cNvPr>
          <p:cNvSpPr>
            <a:spLocks noChangeAspect="1"/>
          </p:cNvSpPr>
          <p:nvPr/>
        </p:nvSpPr>
        <p:spPr>
          <a:xfrm>
            <a:off x="2703209" y="5017428"/>
            <a:ext cx="313200" cy="312062"/>
          </a:xfrm>
          <a:prstGeom prst="ellipse">
            <a:avLst/>
          </a:prstGeom>
          <a:solidFill>
            <a:srgbClr val="658EA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 name="Textplatzhalter 13">
            <a:extLst>
              <a:ext uri="{FF2B5EF4-FFF2-40B4-BE49-F238E27FC236}">
                <a16:creationId xmlns:a16="http://schemas.microsoft.com/office/drawing/2014/main" id="{EC4C97E5-DD88-6BBA-AAF7-D1944EF73F6D}"/>
              </a:ext>
            </a:extLst>
          </p:cNvPr>
          <p:cNvSpPr>
            <a:spLocks noGrp="1"/>
          </p:cNvSpPr>
          <p:nvPr>
            <p:ph type="body" sz="quarter" idx="13"/>
          </p:nvPr>
        </p:nvSpPr>
        <p:spPr/>
        <p:txBody>
          <a:bodyPr/>
          <a:lstStyle/>
          <a:p>
            <a:endParaRPr lang="de-DE" dirty="0"/>
          </a:p>
        </p:txBody>
      </p:sp>
      <p:sp>
        <p:nvSpPr>
          <p:cNvPr id="15" name="Textfeld 14">
            <a:extLst>
              <a:ext uri="{FF2B5EF4-FFF2-40B4-BE49-F238E27FC236}">
                <a16:creationId xmlns:a16="http://schemas.microsoft.com/office/drawing/2014/main" id="{EC71D9D2-8795-6C7F-B407-C295DDF0F187}"/>
              </a:ext>
            </a:extLst>
          </p:cNvPr>
          <p:cNvSpPr txBox="1"/>
          <p:nvPr/>
        </p:nvSpPr>
        <p:spPr>
          <a:xfrm>
            <a:off x="33158" y="-1774"/>
            <a:ext cx="2561772" cy="553998"/>
          </a:xfrm>
          <a:prstGeom prst="rect">
            <a:avLst/>
          </a:prstGeom>
          <a:noFill/>
        </p:spPr>
        <p:txBody>
          <a:bodyPr wrap="square" rtlCol="0">
            <a:spAutoFit/>
          </a:bodyPr>
          <a:lstStyle/>
          <a:p>
            <a:pPr algn="ctr"/>
            <a:r>
              <a:rPr lang="de-DE" sz="3000" dirty="0">
                <a:latin typeface="Arial Black" panose="020B0A04020102020204" pitchFamily="34" charset="0"/>
              </a:rPr>
              <a:t>Einführung</a:t>
            </a:r>
            <a:endParaRPr lang="es-MX" sz="3000" dirty="0">
              <a:latin typeface="Arial Black" panose="020B0A04020102020204" pitchFamily="34" charset="0"/>
            </a:endParaRPr>
          </a:p>
        </p:txBody>
      </p:sp>
    </p:spTree>
    <p:extLst>
      <p:ext uri="{BB962C8B-B14F-4D97-AF65-F5344CB8AC3E}">
        <p14:creationId xmlns:p14="http://schemas.microsoft.com/office/powerpoint/2010/main" val="20151759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5" grpId="0" animBg="1"/>
      <p:bldP spid="26" grpId="0" animBg="1"/>
      <p:bldP spid="27"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 name="Freihandform: Form 34">
            <a:extLst>
              <a:ext uri="{FF2B5EF4-FFF2-40B4-BE49-F238E27FC236}">
                <a16:creationId xmlns:a16="http://schemas.microsoft.com/office/drawing/2014/main" id="{467D73B0-E798-94A0-2793-F69D1A824EC8}"/>
              </a:ext>
            </a:extLst>
          </p:cNvPr>
          <p:cNvSpPr>
            <a:spLocks noChangeAspect="1"/>
          </p:cNvSpPr>
          <p:nvPr/>
        </p:nvSpPr>
        <p:spPr>
          <a:xfrm>
            <a:off x="-11671300" y="451822"/>
            <a:ext cx="15355609" cy="16515378"/>
          </a:xfrm>
          <a:custGeom>
            <a:avLst/>
            <a:gdLst>
              <a:gd name="connsiteX0" fmla="*/ 6017699 w 12035398"/>
              <a:gd name="connsiteY0" fmla="*/ 0 h 11991360"/>
              <a:gd name="connsiteX1" fmla="*/ 12035398 w 12035398"/>
              <a:gd name="connsiteY1" fmla="*/ 5995680 h 11991360"/>
              <a:gd name="connsiteX2" fmla="*/ 6017699 w 12035398"/>
              <a:gd name="connsiteY2" fmla="*/ 11991360 h 11991360"/>
              <a:gd name="connsiteX3" fmla="*/ 0 w 12035398"/>
              <a:gd name="connsiteY3" fmla="*/ 5995680 h 11991360"/>
              <a:gd name="connsiteX4" fmla="*/ 6017699 w 12035398"/>
              <a:gd name="connsiteY4" fmla="*/ 0 h 11991360"/>
              <a:gd name="connsiteX5" fmla="*/ 6017699 w 12035398"/>
              <a:gd name="connsiteY5" fmla="*/ 99704 h 11991360"/>
              <a:gd name="connsiteX6" fmla="*/ 97165 w 12035398"/>
              <a:gd name="connsiteY6" fmla="*/ 5998574 h 11991360"/>
              <a:gd name="connsiteX7" fmla="*/ 6017699 w 12035398"/>
              <a:gd name="connsiteY7" fmla="*/ 11897444 h 11991360"/>
              <a:gd name="connsiteX8" fmla="*/ 11938233 w 12035398"/>
              <a:gd name="connsiteY8" fmla="*/ 5998574 h 11991360"/>
              <a:gd name="connsiteX9" fmla="*/ 6017699 w 12035398"/>
              <a:gd name="connsiteY9" fmla="*/ 99704 h 11991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035398" h="11991360">
                <a:moveTo>
                  <a:pt x="6017699" y="0"/>
                </a:moveTo>
                <a:cubicBezTo>
                  <a:pt x="9341182" y="0"/>
                  <a:pt x="12035398" y="2684357"/>
                  <a:pt x="12035398" y="5995680"/>
                </a:cubicBezTo>
                <a:cubicBezTo>
                  <a:pt x="12035398" y="9307003"/>
                  <a:pt x="9341182" y="11991360"/>
                  <a:pt x="6017699" y="11991360"/>
                </a:cubicBezTo>
                <a:cubicBezTo>
                  <a:pt x="2694216" y="11991360"/>
                  <a:pt x="0" y="9307003"/>
                  <a:pt x="0" y="5995680"/>
                </a:cubicBezTo>
                <a:cubicBezTo>
                  <a:pt x="0" y="2684357"/>
                  <a:pt x="2694216" y="0"/>
                  <a:pt x="6017699" y="0"/>
                </a:cubicBezTo>
                <a:close/>
                <a:moveTo>
                  <a:pt x="6017699" y="99704"/>
                </a:moveTo>
                <a:cubicBezTo>
                  <a:pt x="2747878" y="99704"/>
                  <a:pt x="97165" y="2740718"/>
                  <a:pt x="97165" y="5998574"/>
                </a:cubicBezTo>
                <a:cubicBezTo>
                  <a:pt x="97165" y="9256430"/>
                  <a:pt x="2747878" y="11897444"/>
                  <a:pt x="6017699" y="11897444"/>
                </a:cubicBezTo>
                <a:cubicBezTo>
                  <a:pt x="9287520" y="11897444"/>
                  <a:pt x="11938233" y="9256430"/>
                  <a:pt x="11938233" y="5998574"/>
                </a:cubicBezTo>
                <a:cubicBezTo>
                  <a:pt x="11938233" y="2740718"/>
                  <a:pt x="9287520" y="99704"/>
                  <a:pt x="6017699" y="99704"/>
                </a:cubicBezTo>
                <a:close/>
              </a:path>
            </a:pathLst>
          </a:custGeom>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MX"/>
          </a:p>
        </p:txBody>
      </p:sp>
      <p:sp>
        <p:nvSpPr>
          <p:cNvPr id="5" name="Textfeld 4">
            <a:extLst>
              <a:ext uri="{FF2B5EF4-FFF2-40B4-BE49-F238E27FC236}">
                <a16:creationId xmlns:a16="http://schemas.microsoft.com/office/drawing/2014/main" id="{77B3A9DC-8CA8-4441-B8C5-D10D853A23F4}"/>
              </a:ext>
            </a:extLst>
          </p:cNvPr>
          <p:cNvSpPr txBox="1"/>
          <p:nvPr/>
        </p:nvSpPr>
        <p:spPr>
          <a:xfrm>
            <a:off x="1662923" y="277074"/>
            <a:ext cx="9919476" cy="1169551"/>
          </a:xfrm>
          <a:prstGeom prst="rect">
            <a:avLst/>
          </a:prstGeom>
          <a:noFill/>
        </p:spPr>
        <p:txBody>
          <a:bodyPr wrap="square" rtlCol="0">
            <a:spAutoFit/>
          </a:bodyPr>
          <a:lstStyle/>
          <a:p>
            <a:pPr algn="ctr"/>
            <a:r>
              <a:rPr lang="de-DE" sz="3500" dirty="0">
                <a:latin typeface="Montserrat" panose="02000505000000020004" pitchFamily="2" charset="0"/>
              </a:rPr>
              <a:t>3 Säulen der Informationssicherheit</a:t>
            </a:r>
            <a:endParaRPr lang="es-MX" sz="3500" dirty="0">
              <a:latin typeface="Montserrat" panose="02000505000000020004" pitchFamily="2" charset="0"/>
            </a:endParaRPr>
          </a:p>
          <a:p>
            <a:pPr algn="ctr"/>
            <a:endParaRPr lang="es-MX" sz="3500" dirty="0">
              <a:latin typeface="Montserrat" panose="00000500000000000000" pitchFamily="2" charset="0"/>
            </a:endParaRPr>
          </a:p>
        </p:txBody>
      </p:sp>
      <p:pic>
        <p:nvPicPr>
          <p:cNvPr id="29" name="Grafik 28">
            <a:extLst>
              <a:ext uri="{FF2B5EF4-FFF2-40B4-BE49-F238E27FC236}">
                <a16:creationId xmlns:a16="http://schemas.microsoft.com/office/drawing/2014/main" id="{BD249909-7F12-6090-FA60-EF613146D4EB}"/>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rot="18446724">
            <a:off x="10935959" y="768670"/>
            <a:ext cx="5309023" cy="4100667"/>
          </a:xfrm>
          <a:prstGeom prst="rect">
            <a:avLst/>
          </a:prstGeom>
        </p:spPr>
      </p:pic>
      <p:grpSp>
        <p:nvGrpSpPr>
          <p:cNvPr id="16" name="Grupo 15">
            <a:extLst>
              <a:ext uri="{FF2B5EF4-FFF2-40B4-BE49-F238E27FC236}">
                <a16:creationId xmlns:a16="http://schemas.microsoft.com/office/drawing/2014/main" id="{34126322-4F4E-BF1B-092F-EDA046B23266}"/>
              </a:ext>
            </a:extLst>
          </p:cNvPr>
          <p:cNvGrpSpPr>
            <a:grpSpLocks noChangeAspect="1"/>
          </p:cNvGrpSpPr>
          <p:nvPr/>
        </p:nvGrpSpPr>
        <p:grpSpPr>
          <a:xfrm rot="3126037">
            <a:off x="-4458813" y="3773374"/>
            <a:ext cx="6552000" cy="6282659"/>
            <a:chOff x="3539661" y="977748"/>
            <a:chExt cx="5112678" cy="4902505"/>
          </a:xfrm>
        </p:grpSpPr>
        <p:pic>
          <p:nvPicPr>
            <p:cNvPr id="17" name="Imagen 16">
              <a:extLst>
                <a:ext uri="{FF2B5EF4-FFF2-40B4-BE49-F238E27FC236}">
                  <a16:creationId xmlns:a16="http://schemas.microsoft.com/office/drawing/2014/main" id="{FBD9728A-DB78-FD34-7694-C7FD6DE65450}"/>
                </a:ext>
              </a:extLst>
            </p:cNvPr>
            <p:cNvPicPr>
              <a:picLocks noChangeAspect="1"/>
            </p:cNvPicPr>
            <p:nvPr/>
          </p:nvPicPr>
          <p:blipFill>
            <a:blip r:embed="rId5">
              <a:extLst>
                <a:ext uri="{28A0092B-C50C-407E-A947-70E740481C1C}">
                  <a14:useLocalDpi xmlns:a14="http://schemas.microsoft.com/office/drawing/2010/main" val="0"/>
                </a:ext>
              </a:extLst>
            </a:blip>
            <a:srcRect l="41649" r="3741"/>
            <a:stretch>
              <a:fillRect/>
            </a:stretch>
          </p:blipFill>
          <p:spPr>
            <a:xfrm>
              <a:off x="7030610" y="1677742"/>
              <a:ext cx="1273830" cy="1751258"/>
            </a:xfrm>
            <a:custGeom>
              <a:avLst/>
              <a:gdLst>
                <a:gd name="connsiteX0" fmla="*/ 401477 w 1273830"/>
                <a:gd name="connsiteY0" fmla="*/ 0 h 1751258"/>
                <a:gd name="connsiteX1" fmla="*/ 427231 w 1273830"/>
                <a:gd name="connsiteY1" fmla="*/ 0 h 1751258"/>
                <a:gd name="connsiteX2" fmla="*/ 604944 w 1273830"/>
                <a:gd name="connsiteY2" fmla="*/ 157995 h 1751258"/>
                <a:gd name="connsiteX3" fmla="*/ 1259132 w 1273830"/>
                <a:gd name="connsiteY3" fmla="*/ 1505660 h 1751258"/>
                <a:gd name="connsiteX4" fmla="*/ 1273830 w 1273830"/>
                <a:gd name="connsiteY4" fmla="*/ 1751258 h 1751258"/>
                <a:gd name="connsiteX5" fmla="*/ 617072 w 1273830"/>
                <a:gd name="connsiteY5" fmla="*/ 1751258 h 1751258"/>
                <a:gd name="connsiteX6" fmla="*/ 617728 w 1273830"/>
                <a:gd name="connsiteY6" fmla="*/ 1726860 h 1751258"/>
                <a:gd name="connsiteX7" fmla="*/ 576967 w 1273830"/>
                <a:gd name="connsiteY7" fmla="*/ 1404898 h 1751258"/>
                <a:gd name="connsiteX8" fmla="*/ 105393 w 1273830"/>
                <a:gd name="connsiteY8" fmla="*/ 594694 h 1751258"/>
                <a:gd name="connsiteX9" fmla="*/ 0 w 1273830"/>
                <a:gd name="connsiteY9" fmla="*/ 506673 h 175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3830" h="1751258">
                  <a:moveTo>
                    <a:pt x="401477" y="0"/>
                  </a:moveTo>
                  <a:lnTo>
                    <a:pt x="427231" y="0"/>
                  </a:lnTo>
                  <a:lnTo>
                    <a:pt x="604944" y="157995"/>
                  </a:lnTo>
                  <a:cubicBezTo>
                    <a:pt x="968753" y="520386"/>
                    <a:pt x="1199452" y="995638"/>
                    <a:pt x="1259132" y="1505660"/>
                  </a:cubicBezTo>
                  <a:lnTo>
                    <a:pt x="1273830" y="1751258"/>
                  </a:lnTo>
                  <a:lnTo>
                    <a:pt x="617072" y="1751258"/>
                  </a:lnTo>
                  <a:lnTo>
                    <a:pt x="617728" y="1726860"/>
                  </a:lnTo>
                  <a:cubicBezTo>
                    <a:pt x="615228" y="1620394"/>
                    <a:pt x="601913" y="1512643"/>
                    <a:pt x="576967" y="1404898"/>
                  </a:cubicBezTo>
                  <a:cubicBezTo>
                    <a:pt x="502129" y="1081664"/>
                    <a:pt x="333238" y="804386"/>
                    <a:pt x="105393" y="594694"/>
                  </a:cubicBezTo>
                  <a:lnTo>
                    <a:pt x="0" y="506673"/>
                  </a:lnTo>
                  <a:close/>
                </a:path>
              </a:pathLst>
            </a:custGeom>
          </p:spPr>
        </p:pic>
        <p:pic>
          <p:nvPicPr>
            <p:cNvPr id="19" name="Imagen 18">
              <a:extLst>
                <a:ext uri="{FF2B5EF4-FFF2-40B4-BE49-F238E27FC236}">
                  <a16:creationId xmlns:a16="http://schemas.microsoft.com/office/drawing/2014/main" id="{D96E77B5-954B-EEB1-5290-1B4189DE61C9}"/>
                </a:ext>
              </a:extLst>
            </p:cNvPr>
            <p:cNvPicPr>
              <a:picLocks noChangeAspect="1"/>
            </p:cNvPicPr>
            <p:nvPr/>
          </p:nvPicPr>
          <p:blipFill>
            <a:blip r:embed="rId6">
              <a:extLst>
                <a:ext uri="{28A0092B-C50C-407E-A947-70E740481C1C}">
                  <a14:useLocalDpi xmlns:a14="http://schemas.microsoft.com/office/drawing/2010/main" val="0"/>
                </a:ext>
              </a:extLst>
            </a:blip>
            <a:srcRect l="14293" t="14259" r="16800" b="21459"/>
            <a:stretch>
              <a:fillRect/>
            </a:stretch>
          </p:blipFill>
          <p:spPr>
            <a:xfrm rot="15378051">
              <a:off x="4151860" y="1178185"/>
              <a:ext cx="1273364" cy="1781813"/>
            </a:xfrm>
            <a:custGeom>
              <a:avLst/>
              <a:gdLst>
                <a:gd name="connsiteX0" fmla="*/ 421665 w 1273364"/>
                <a:gd name="connsiteY0" fmla="*/ 0 h 1781813"/>
                <a:gd name="connsiteX1" fmla="*/ 1273355 w 1273364"/>
                <a:gd name="connsiteY1" fmla="*/ 1781813 h 1781813"/>
                <a:gd name="connsiteX2" fmla="*/ 609766 w 1273364"/>
                <a:gd name="connsiteY2" fmla="*/ 1779880 h 1781813"/>
                <a:gd name="connsiteX3" fmla="*/ 610263 w 1273364"/>
                <a:gd name="connsiteY3" fmla="*/ 1762584 h 1781813"/>
                <a:gd name="connsiteX4" fmla="*/ 0 w 1273364"/>
                <a:gd name="connsiteY4" fmla="*/ 525603 h 17818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3364" h="1781813">
                  <a:moveTo>
                    <a:pt x="421665" y="0"/>
                  </a:moveTo>
                  <a:cubicBezTo>
                    <a:pt x="961897" y="433401"/>
                    <a:pt x="1275374" y="1089221"/>
                    <a:pt x="1273355" y="1781813"/>
                  </a:cubicBezTo>
                  <a:lnTo>
                    <a:pt x="609766" y="1779880"/>
                  </a:lnTo>
                  <a:lnTo>
                    <a:pt x="610263" y="1762584"/>
                  </a:lnTo>
                  <a:cubicBezTo>
                    <a:pt x="601293" y="1298934"/>
                    <a:pt x="392556" y="840532"/>
                    <a:pt x="0" y="525603"/>
                  </a:cubicBezTo>
                  <a:close/>
                </a:path>
              </a:pathLst>
            </a:custGeom>
          </p:spPr>
        </p:pic>
        <p:pic>
          <p:nvPicPr>
            <p:cNvPr id="20" name="Imagen 19">
              <a:extLst>
                <a:ext uri="{FF2B5EF4-FFF2-40B4-BE49-F238E27FC236}">
                  <a16:creationId xmlns:a16="http://schemas.microsoft.com/office/drawing/2014/main" id="{07CA804E-D0F5-1673-C010-F091F9C55C16}"/>
                </a:ext>
              </a:extLst>
            </p:cNvPr>
            <p:cNvPicPr>
              <a:picLocks noChangeAspect="1"/>
            </p:cNvPicPr>
            <p:nvPr/>
          </p:nvPicPr>
          <p:blipFill>
            <a:blip r:embed="rId7">
              <a:extLst>
                <a:ext uri="{28A0092B-C50C-407E-A947-70E740481C1C}">
                  <a14:useLocalDpi xmlns:a14="http://schemas.microsoft.com/office/drawing/2010/main" val="0"/>
                </a:ext>
              </a:extLst>
            </a:blip>
            <a:srcRect l="16441" t="27" r="30365" b="43931"/>
            <a:stretch>
              <a:fillRect/>
            </a:stretch>
          </p:blipFill>
          <p:spPr>
            <a:xfrm rot="12295098">
              <a:off x="3539661" y="2673187"/>
              <a:ext cx="1267965" cy="1781128"/>
            </a:xfrm>
            <a:custGeom>
              <a:avLst/>
              <a:gdLst>
                <a:gd name="connsiteX0" fmla="*/ 414837 w 1267965"/>
                <a:gd name="connsiteY0" fmla="*/ 0 h 1781128"/>
                <a:gd name="connsiteX1" fmla="*/ 1267960 w 1267965"/>
                <a:gd name="connsiteY1" fmla="*/ 1781128 h 1781128"/>
                <a:gd name="connsiteX2" fmla="*/ 594121 w 1267965"/>
                <a:gd name="connsiteY2" fmla="*/ 1779706 h 1781128"/>
                <a:gd name="connsiteX3" fmla="*/ 13780 w 1267965"/>
                <a:gd name="connsiteY3" fmla="*/ 528409 h 1781128"/>
                <a:gd name="connsiteX4" fmla="*/ 0 w 1267965"/>
                <a:gd name="connsiteY4" fmla="*/ 517943 h 1781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7965" h="1781128">
                  <a:moveTo>
                    <a:pt x="414837" y="0"/>
                  </a:moveTo>
                  <a:cubicBezTo>
                    <a:pt x="955417" y="432967"/>
                    <a:pt x="1269421" y="1088534"/>
                    <a:pt x="1267960" y="1781128"/>
                  </a:cubicBezTo>
                  <a:lnTo>
                    <a:pt x="594121" y="1779706"/>
                  </a:lnTo>
                  <a:cubicBezTo>
                    <a:pt x="595183" y="1276438"/>
                    <a:pt x="369193" y="826292"/>
                    <a:pt x="13780" y="528409"/>
                  </a:cubicBezTo>
                  <a:lnTo>
                    <a:pt x="0" y="517943"/>
                  </a:lnTo>
                  <a:close/>
                </a:path>
              </a:pathLst>
            </a:custGeom>
          </p:spPr>
        </p:pic>
        <p:pic>
          <p:nvPicPr>
            <p:cNvPr id="21" name="Imagen 20">
              <a:extLst>
                <a:ext uri="{FF2B5EF4-FFF2-40B4-BE49-F238E27FC236}">
                  <a16:creationId xmlns:a16="http://schemas.microsoft.com/office/drawing/2014/main" id="{4EA2A61A-5131-D748-3DB7-6F1FA9E5D738}"/>
                </a:ext>
              </a:extLst>
            </p:cNvPr>
            <p:cNvPicPr>
              <a:picLocks noChangeAspect="1"/>
            </p:cNvPicPr>
            <p:nvPr/>
          </p:nvPicPr>
          <p:blipFill>
            <a:blip r:embed="rId8">
              <a:extLst>
                <a:ext uri="{28A0092B-C50C-407E-A947-70E740481C1C}">
                  <a14:useLocalDpi xmlns:a14="http://schemas.microsoft.com/office/drawing/2010/main" val="0"/>
                </a:ext>
              </a:extLst>
            </a:blip>
            <a:srcRect l="14815" t="25588" r="6107" b="24373"/>
            <a:stretch>
              <a:fillRect/>
            </a:stretch>
          </p:blipFill>
          <p:spPr>
            <a:xfrm rot="12845660">
              <a:off x="3906885" y="4462820"/>
              <a:ext cx="1970551" cy="872840"/>
            </a:xfrm>
            <a:custGeom>
              <a:avLst/>
              <a:gdLst>
                <a:gd name="connsiteX0" fmla="*/ 0 w 1970551"/>
                <a:gd name="connsiteY0" fmla="*/ 164418 h 872840"/>
                <a:gd name="connsiteX1" fmla="*/ 1970551 w 1970551"/>
                <a:gd name="connsiteY1" fmla="*/ 295370 h 872840"/>
                <a:gd name="connsiteX2" fmla="*/ 1643619 w 1970551"/>
                <a:gd name="connsiteY2" fmla="*/ 872840 h 872840"/>
                <a:gd name="connsiteX3" fmla="*/ 1522422 w 1970551"/>
                <a:gd name="connsiteY3" fmla="*/ 808287 h 872840"/>
                <a:gd name="connsiteX4" fmla="*/ 594348 w 1970551"/>
                <a:gd name="connsiteY4" fmla="*/ 676033 h 872840"/>
                <a:gd name="connsiteX5" fmla="*/ 280692 w 1970551"/>
                <a:gd name="connsiteY5" fmla="*/ 759349 h 872840"/>
                <a:gd name="connsiteX6" fmla="*/ 245501 w 1970551"/>
                <a:gd name="connsiteY6" fmla="*/ 774745 h 872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70551" h="872840">
                  <a:moveTo>
                    <a:pt x="0" y="164418"/>
                  </a:moveTo>
                  <a:cubicBezTo>
                    <a:pt x="642558" y="-94048"/>
                    <a:pt x="1367845" y="-45849"/>
                    <a:pt x="1970551" y="295370"/>
                  </a:cubicBezTo>
                  <a:lnTo>
                    <a:pt x="1643619" y="872840"/>
                  </a:lnTo>
                  <a:lnTo>
                    <a:pt x="1522422" y="808287"/>
                  </a:lnTo>
                  <a:cubicBezTo>
                    <a:pt x="1242436" y="676028"/>
                    <a:pt x="921998" y="623815"/>
                    <a:pt x="594348" y="676033"/>
                  </a:cubicBezTo>
                  <a:cubicBezTo>
                    <a:pt x="485131" y="693439"/>
                    <a:pt x="380282" y="721625"/>
                    <a:pt x="280692" y="759349"/>
                  </a:cubicBezTo>
                  <a:lnTo>
                    <a:pt x="245501" y="774745"/>
                  </a:lnTo>
                  <a:close/>
                </a:path>
              </a:pathLst>
            </a:custGeom>
          </p:spPr>
        </p:pic>
        <p:pic>
          <p:nvPicPr>
            <p:cNvPr id="22" name="Imagen 21">
              <a:extLst>
                <a:ext uri="{FF2B5EF4-FFF2-40B4-BE49-F238E27FC236}">
                  <a16:creationId xmlns:a16="http://schemas.microsoft.com/office/drawing/2014/main" id="{0626D8F4-4655-03C3-0CF7-A0CF8386E39D}"/>
                </a:ext>
              </a:extLst>
            </p:cNvPr>
            <p:cNvPicPr>
              <a:picLocks noChangeAspect="1"/>
            </p:cNvPicPr>
            <p:nvPr/>
          </p:nvPicPr>
          <p:blipFill>
            <a:blip r:embed="rId9">
              <a:extLst>
                <a:ext uri="{28A0092B-C50C-407E-A947-70E740481C1C}">
                  <a14:useLocalDpi xmlns:a14="http://schemas.microsoft.com/office/drawing/2010/main" val="0"/>
                </a:ext>
              </a:extLst>
            </a:blip>
            <a:srcRect l="29757" t="493" r="30904" b="1689"/>
            <a:stretch>
              <a:fillRect/>
            </a:stretch>
          </p:blipFill>
          <p:spPr>
            <a:xfrm rot="6136372">
              <a:off x="5920654" y="4351821"/>
              <a:ext cx="1277856" cy="1779007"/>
            </a:xfrm>
            <a:custGeom>
              <a:avLst/>
              <a:gdLst>
                <a:gd name="connsiteX0" fmla="*/ 418159 w 1277856"/>
                <a:gd name="connsiteY0" fmla="*/ 0 h 1779007"/>
                <a:gd name="connsiteX1" fmla="*/ 1277856 w 1277856"/>
                <a:gd name="connsiteY1" fmla="*/ 1777964 h 1779007"/>
                <a:gd name="connsiteX2" fmla="*/ 620004 w 1277856"/>
                <a:gd name="connsiteY2" fmla="*/ 1779007 h 1779007"/>
                <a:gd name="connsiteX3" fmla="*/ 616209 w 1277856"/>
                <a:gd name="connsiteY3" fmla="*/ 1658847 h 1779007"/>
                <a:gd name="connsiteX4" fmla="*/ 66393 w 1277856"/>
                <a:gd name="connsiteY4" fmla="*/ 578381 h 1779007"/>
                <a:gd name="connsiteX5" fmla="*/ 0 w 1277856"/>
                <a:gd name="connsiteY5" fmla="*/ 526062 h 177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77856" h="1779007">
                  <a:moveTo>
                    <a:pt x="418159" y="0"/>
                  </a:moveTo>
                  <a:cubicBezTo>
                    <a:pt x="960335" y="430967"/>
                    <a:pt x="1276758" y="1085370"/>
                    <a:pt x="1277856" y="1777964"/>
                  </a:cubicBezTo>
                  <a:lnTo>
                    <a:pt x="620004" y="1779007"/>
                  </a:lnTo>
                  <a:lnTo>
                    <a:pt x="616209" y="1658847"/>
                  </a:lnTo>
                  <a:cubicBezTo>
                    <a:pt x="581786" y="1239568"/>
                    <a:pt x="380986" y="851956"/>
                    <a:pt x="66393" y="578381"/>
                  </a:cubicBezTo>
                  <a:lnTo>
                    <a:pt x="0" y="526062"/>
                  </a:lnTo>
                  <a:close/>
                </a:path>
              </a:pathLst>
            </a:custGeom>
          </p:spPr>
        </p:pic>
        <p:pic>
          <p:nvPicPr>
            <p:cNvPr id="23" name="Imagen 22">
              <a:extLst>
                <a:ext uri="{FF2B5EF4-FFF2-40B4-BE49-F238E27FC236}">
                  <a16:creationId xmlns:a16="http://schemas.microsoft.com/office/drawing/2014/main" id="{445CF1D8-0636-3A35-0294-52070B46E3CB}"/>
                </a:ext>
              </a:extLst>
            </p:cNvPr>
            <p:cNvPicPr>
              <a:picLocks noChangeAspect="1"/>
            </p:cNvPicPr>
            <p:nvPr/>
          </p:nvPicPr>
          <p:blipFill>
            <a:blip r:embed="rId10">
              <a:extLst>
                <a:ext uri="{28A0092B-C50C-407E-A947-70E740481C1C}">
                  <a14:useLocalDpi xmlns:a14="http://schemas.microsoft.com/office/drawing/2010/main" val="0"/>
                </a:ext>
                <a:ext uri="{837473B0-CC2E-450A-ABE3-18F120FF3D39}">
                  <a1611:picAttrSrcUrl xmlns:a1611="http://schemas.microsoft.com/office/drawing/2016/11/main" r:id="rId11"/>
                </a:ext>
              </a:extLst>
            </a:blip>
            <a:srcRect l="37901" t="2169" r="23725" b="372"/>
            <a:stretch>
              <a:fillRect/>
            </a:stretch>
          </p:blipFill>
          <p:spPr>
            <a:xfrm rot="2987903">
              <a:off x="7128138" y="3260183"/>
              <a:ext cx="1255077" cy="1793324"/>
            </a:xfrm>
            <a:custGeom>
              <a:avLst/>
              <a:gdLst>
                <a:gd name="connsiteX0" fmla="*/ 427704 w 1255077"/>
                <a:gd name="connsiteY0" fmla="*/ 0 h 1793324"/>
                <a:gd name="connsiteX1" fmla="*/ 1254761 w 1255077"/>
                <a:gd name="connsiteY1" fmla="*/ 1793324 h 1793324"/>
                <a:gd name="connsiteX2" fmla="*/ 582843 w 1255077"/>
                <a:gd name="connsiteY2" fmla="*/ 1782122 h 1793324"/>
                <a:gd name="connsiteX3" fmla="*/ 583743 w 1255077"/>
                <a:gd name="connsiteY3" fmla="*/ 1709798 h 1793324"/>
                <a:gd name="connsiteX4" fmla="*/ 433974 w 1255077"/>
                <a:gd name="connsiteY4" fmla="*/ 1084462 h 1793324"/>
                <a:gd name="connsiteX5" fmla="*/ 55564 w 1255077"/>
                <a:gd name="connsiteY5" fmla="*/ 564575 h 1793324"/>
                <a:gd name="connsiteX6" fmla="*/ 0 w 1255077"/>
                <a:gd name="connsiteY6" fmla="*/ 518332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5077" h="1793324">
                  <a:moveTo>
                    <a:pt x="427704" y="0"/>
                  </a:moveTo>
                  <a:cubicBezTo>
                    <a:pt x="961897" y="440792"/>
                    <a:pt x="1266305" y="1100845"/>
                    <a:pt x="1254761" y="1793324"/>
                  </a:cubicBezTo>
                  <a:lnTo>
                    <a:pt x="582843" y="1782122"/>
                  </a:lnTo>
                  <a:lnTo>
                    <a:pt x="583743" y="1709798"/>
                  </a:lnTo>
                  <a:cubicBezTo>
                    <a:pt x="576187" y="1499849"/>
                    <a:pt x="527651" y="1287576"/>
                    <a:pt x="433974" y="1084462"/>
                  </a:cubicBezTo>
                  <a:cubicBezTo>
                    <a:pt x="340297" y="881347"/>
                    <a:pt x="210349" y="706622"/>
                    <a:pt x="55564" y="564575"/>
                  </a:cubicBezTo>
                  <a:lnTo>
                    <a:pt x="0" y="518332"/>
                  </a:lnTo>
                  <a:close/>
                </a:path>
              </a:pathLst>
            </a:custGeom>
          </p:spPr>
        </p:pic>
        <p:pic>
          <p:nvPicPr>
            <p:cNvPr id="24" name="Imagen 23">
              <a:extLst>
                <a:ext uri="{FF2B5EF4-FFF2-40B4-BE49-F238E27FC236}">
                  <a16:creationId xmlns:a16="http://schemas.microsoft.com/office/drawing/2014/main" id="{55A0F658-BA4F-2202-9C13-1A8F1D453743}"/>
                </a:ext>
              </a:extLst>
            </p:cNvPr>
            <p:cNvPicPr>
              <a:picLocks noChangeAspect="1"/>
            </p:cNvPicPr>
            <p:nvPr/>
          </p:nvPicPr>
          <p:blipFill>
            <a:blip r:embed="rId12">
              <a:extLst>
                <a:ext uri="{28A0092B-C50C-407E-A947-70E740481C1C}">
                  <a14:useLocalDpi xmlns:a14="http://schemas.microsoft.com/office/drawing/2010/main" val="0"/>
                </a:ext>
              </a:extLst>
            </a:blip>
            <a:srcRect l="59626" t="4305" r="156" b="1556"/>
            <a:stretch>
              <a:fillRect/>
            </a:stretch>
          </p:blipFill>
          <p:spPr>
            <a:xfrm rot="18466978">
              <a:off x="5707421" y="721304"/>
              <a:ext cx="1268126" cy="1781014"/>
            </a:xfrm>
            <a:custGeom>
              <a:avLst/>
              <a:gdLst>
                <a:gd name="connsiteX0" fmla="*/ 414768 w 1268126"/>
                <a:gd name="connsiteY0" fmla="*/ 0 h 1781014"/>
                <a:gd name="connsiteX1" fmla="*/ 1268122 w 1268126"/>
                <a:gd name="connsiteY1" fmla="*/ 1781014 h 1781014"/>
                <a:gd name="connsiteX2" fmla="*/ 610271 w 1268126"/>
                <a:gd name="connsiteY2" fmla="*/ 1779713 h 1781014"/>
                <a:gd name="connsiteX3" fmla="*/ 611499 w 1268126"/>
                <a:gd name="connsiteY3" fmla="*/ 1741319 h 1781014"/>
                <a:gd name="connsiteX4" fmla="*/ 572380 w 1268126"/>
                <a:gd name="connsiteY4" fmla="*/ 1419154 h 1781014"/>
                <a:gd name="connsiteX5" fmla="*/ 104943 w 1268126"/>
                <a:gd name="connsiteY5" fmla="*/ 606556 h 1781014"/>
                <a:gd name="connsiteX6" fmla="*/ 0 w 1268126"/>
                <a:gd name="connsiteY6" fmla="*/ 517998 h 1781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8126" h="1781014">
                  <a:moveTo>
                    <a:pt x="414768" y="0"/>
                  </a:moveTo>
                  <a:cubicBezTo>
                    <a:pt x="955404" y="432896"/>
                    <a:pt x="1269492" y="1088422"/>
                    <a:pt x="1268122" y="1781014"/>
                  </a:cubicBezTo>
                  <a:lnTo>
                    <a:pt x="610271" y="1779713"/>
                  </a:lnTo>
                  <a:lnTo>
                    <a:pt x="611499" y="1741319"/>
                  </a:lnTo>
                  <a:cubicBezTo>
                    <a:pt x="609542" y="1634842"/>
                    <a:pt x="596776" y="1527024"/>
                    <a:pt x="572380" y="1419154"/>
                  </a:cubicBezTo>
                  <a:cubicBezTo>
                    <a:pt x="499191" y="1095542"/>
                    <a:pt x="331716" y="817407"/>
                    <a:pt x="104943" y="606556"/>
                  </a:cubicBezTo>
                  <a:lnTo>
                    <a:pt x="0" y="517998"/>
                  </a:lnTo>
                  <a:close/>
                </a:path>
              </a:pathLst>
            </a:custGeom>
          </p:spPr>
        </p:pic>
      </p:grpSp>
      <p:sp>
        <p:nvSpPr>
          <p:cNvPr id="3" name="Rechteck: abgerundete Ecken 17">
            <a:extLst>
              <a:ext uri="{FF2B5EF4-FFF2-40B4-BE49-F238E27FC236}">
                <a16:creationId xmlns:a16="http://schemas.microsoft.com/office/drawing/2014/main" id="{7F91C60E-42E5-C47C-2219-06775B6E868C}"/>
              </a:ext>
            </a:extLst>
          </p:cNvPr>
          <p:cNvSpPr/>
          <p:nvPr/>
        </p:nvSpPr>
        <p:spPr>
          <a:xfrm>
            <a:off x="1035658" y="1390005"/>
            <a:ext cx="6000750" cy="914400"/>
          </a:xfrm>
          <a:prstGeom prst="roundRect">
            <a:avLst>
              <a:gd name="adj" fmla="val 50000"/>
            </a:avLst>
          </a:prstGeom>
          <a:solidFill>
            <a:srgbClr val="B5C7D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latin typeface="Montserrat" panose="02000505000000020004" pitchFamily="2" charset="0"/>
              </a:rPr>
              <a:t>Vertraulichkeit, kein unerlaubter Zugriff</a:t>
            </a:r>
            <a:endParaRPr lang="es-MX" dirty="0">
              <a:solidFill>
                <a:srgbClr val="B5C7DB"/>
              </a:solidFill>
            </a:endParaRPr>
          </a:p>
        </p:txBody>
      </p:sp>
      <p:sp>
        <p:nvSpPr>
          <p:cNvPr id="6" name="Rechteck: abgerundete Ecken 24">
            <a:extLst>
              <a:ext uri="{FF2B5EF4-FFF2-40B4-BE49-F238E27FC236}">
                <a16:creationId xmlns:a16="http://schemas.microsoft.com/office/drawing/2014/main" id="{1445FDBB-8DF1-9A82-9995-66AA86C3D5FD}"/>
              </a:ext>
            </a:extLst>
          </p:cNvPr>
          <p:cNvSpPr/>
          <p:nvPr/>
        </p:nvSpPr>
        <p:spPr>
          <a:xfrm>
            <a:off x="2037580" y="2477789"/>
            <a:ext cx="6000750" cy="914400"/>
          </a:xfrm>
          <a:prstGeom prst="roundRect">
            <a:avLst>
              <a:gd name="adj" fmla="val 50000"/>
            </a:avLst>
          </a:prstGeom>
          <a:solidFill>
            <a:srgbClr val="9DB3C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latin typeface="Montserrat" panose="02000505000000020004" pitchFamily="2" charset="0"/>
              </a:rPr>
              <a:t>Integrität, keine unerlaubte Veränderung</a:t>
            </a:r>
            <a:endParaRPr lang="de-DE" sz="1800" dirty="0">
              <a:latin typeface="Montserrat" panose="02000505000000020004" pitchFamily="2" charset="0"/>
            </a:endParaRPr>
          </a:p>
        </p:txBody>
      </p:sp>
      <p:sp>
        <p:nvSpPr>
          <p:cNvPr id="7" name="Rechteck: abgerundete Ecken 25">
            <a:extLst>
              <a:ext uri="{FF2B5EF4-FFF2-40B4-BE49-F238E27FC236}">
                <a16:creationId xmlns:a16="http://schemas.microsoft.com/office/drawing/2014/main" id="{9CD2715C-47DB-A7A6-C65E-F8741F5FF452}"/>
              </a:ext>
            </a:extLst>
          </p:cNvPr>
          <p:cNvSpPr/>
          <p:nvPr/>
        </p:nvSpPr>
        <p:spPr>
          <a:xfrm>
            <a:off x="2746514" y="3565573"/>
            <a:ext cx="6000750" cy="914400"/>
          </a:xfrm>
          <a:prstGeom prst="roundRect">
            <a:avLst>
              <a:gd name="adj" fmla="val 50000"/>
            </a:avLst>
          </a:prstGeom>
          <a:solidFill>
            <a:srgbClr val="88A2B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latin typeface="Montserrat" panose="02000505000000020004" pitchFamily="2" charset="0"/>
              </a:rPr>
              <a:t>Verfügbarkeit, Systeme und Daten stehen immer zur Verfügung</a:t>
            </a:r>
            <a:endParaRPr lang="de-DE" sz="1800" dirty="0">
              <a:latin typeface="Montserrat" panose="02000505000000020004" pitchFamily="2" charset="0"/>
            </a:endParaRPr>
          </a:p>
        </p:txBody>
      </p:sp>
      <p:sp>
        <p:nvSpPr>
          <p:cNvPr id="8" name="Rechteck: abgerundete Ecken 26">
            <a:extLst>
              <a:ext uri="{FF2B5EF4-FFF2-40B4-BE49-F238E27FC236}">
                <a16:creationId xmlns:a16="http://schemas.microsoft.com/office/drawing/2014/main" id="{1D9E5240-EFFB-70E6-364F-A1AEF1506FFE}"/>
              </a:ext>
            </a:extLst>
          </p:cNvPr>
          <p:cNvSpPr/>
          <p:nvPr/>
        </p:nvSpPr>
        <p:spPr>
          <a:xfrm>
            <a:off x="3207259" y="4653356"/>
            <a:ext cx="6000750" cy="914400"/>
          </a:xfrm>
          <a:prstGeom prst="roundRect">
            <a:avLst>
              <a:gd name="adj" fmla="val 50000"/>
            </a:avLst>
          </a:prstGeom>
          <a:solidFill>
            <a:srgbClr val="7691A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latin typeface="Montserrat" panose="02000505000000020004" pitchFamily="2" charset="0"/>
              </a:rPr>
              <a:t>Bei Bruch einer der 3 Säulen</a:t>
            </a:r>
          </a:p>
          <a:p>
            <a:pPr algn="ctr"/>
            <a:r>
              <a:rPr lang="de-DE" sz="1800" dirty="0">
                <a:latin typeface="Montserrat" panose="02000505000000020004" pitchFamily="2" charset="0"/>
              </a:rPr>
              <a:t>-&gt; Großer Schaden</a:t>
            </a:r>
          </a:p>
        </p:txBody>
      </p:sp>
      <p:sp>
        <p:nvSpPr>
          <p:cNvPr id="9" name="Ellipse 36">
            <a:extLst>
              <a:ext uri="{FF2B5EF4-FFF2-40B4-BE49-F238E27FC236}">
                <a16:creationId xmlns:a16="http://schemas.microsoft.com/office/drawing/2014/main" id="{E4AAA960-2893-07F8-16C2-5542EF3C9726}"/>
              </a:ext>
            </a:extLst>
          </p:cNvPr>
          <p:cNvSpPr>
            <a:spLocks noChangeAspect="1"/>
          </p:cNvSpPr>
          <p:nvPr/>
        </p:nvSpPr>
        <p:spPr>
          <a:xfrm>
            <a:off x="109820" y="1767703"/>
            <a:ext cx="313200" cy="312062"/>
          </a:xfrm>
          <a:prstGeom prst="ellipse">
            <a:avLst/>
          </a:prstGeom>
          <a:solidFill>
            <a:srgbClr val="658EA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 name="Ellipse 37">
            <a:extLst>
              <a:ext uri="{FF2B5EF4-FFF2-40B4-BE49-F238E27FC236}">
                <a16:creationId xmlns:a16="http://schemas.microsoft.com/office/drawing/2014/main" id="{3FD36511-CE87-B486-CF7C-4B37FE9EDAD6}"/>
              </a:ext>
            </a:extLst>
          </p:cNvPr>
          <p:cNvSpPr>
            <a:spLocks noChangeAspect="1"/>
          </p:cNvSpPr>
          <p:nvPr/>
        </p:nvSpPr>
        <p:spPr>
          <a:xfrm>
            <a:off x="1252096" y="2819003"/>
            <a:ext cx="313200" cy="312062"/>
          </a:xfrm>
          <a:prstGeom prst="ellipse">
            <a:avLst/>
          </a:prstGeom>
          <a:solidFill>
            <a:srgbClr val="658EA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 name="Ellipse 38">
            <a:extLst>
              <a:ext uri="{FF2B5EF4-FFF2-40B4-BE49-F238E27FC236}">
                <a16:creationId xmlns:a16="http://schemas.microsoft.com/office/drawing/2014/main" id="{0ABD91F9-4994-52E2-B92D-99EF44D7BF62}"/>
              </a:ext>
            </a:extLst>
          </p:cNvPr>
          <p:cNvSpPr>
            <a:spLocks noChangeAspect="1"/>
          </p:cNvSpPr>
          <p:nvPr/>
        </p:nvSpPr>
        <p:spPr>
          <a:xfrm>
            <a:off x="2139097" y="3930906"/>
            <a:ext cx="313200" cy="312062"/>
          </a:xfrm>
          <a:prstGeom prst="ellipse">
            <a:avLst/>
          </a:prstGeom>
          <a:solidFill>
            <a:srgbClr val="658EA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 name="Ellipse 39">
            <a:extLst>
              <a:ext uri="{FF2B5EF4-FFF2-40B4-BE49-F238E27FC236}">
                <a16:creationId xmlns:a16="http://schemas.microsoft.com/office/drawing/2014/main" id="{D83E92A9-0362-B54E-1A40-38CC0E34E300}"/>
              </a:ext>
            </a:extLst>
          </p:cNvPr>
          <p:cNvSpPr>
            <a:spLocks noChangeAspect="1"/>
          </p:cNvSpPr>
          <p:nvPr/>
        </p:nvSpPr>
        <p:spPr>
          <a:xfrm>
            <a:off x="2703209" y="5017428"/>
            <a:ext cx="313200" cy="312062"/>
          </a:xfrm>
          <a:prstGeom prst="ellipse">
            <a:avLst/>
          </a:prstGeom>
          <a:solidFill>
            <a:srgbClr val="658EA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5" name="Inhaltsplatzhalter 24">
            <a:extLst>
              <a:ext uri="{FF2B5EF4-FFF2-40B4-BE49-F238E27FC236}">
                <a16:creationId xmlns:a16="http://schemas.microsoft.com/office/drawing/2014/main" id="{141C55CF-CAE8-20AF-17E8-7AFC4AEB2431}"/>
              </a:ext>
            </a:extLst>
          </p:cNvPr>
          <p:cNvSpPr>
            <a:spLocks noGrp="1"/>
          </p:cNvSpPr>
          <p:nvPr>
            <p:ph idx="4294967295"/>
          </p:nvPr>
        </p:nvSpPr>
        <p:spPr>
          <a:xfrm>
            <a:off x="220362" y="1327648"/>
            <a:ext cx="11362038" cy="4658286"/>
          </a:xfrm>
          <a:prstGeom prst="rect">
            <a:avLst/>
          </a:prstGeom>
        </p:spPr>
        <p:txBody>
          <a:bodyPr/>
          <a:lstStyle/>
          <a:p>
            <a:endParaRPr lang="de-DE"/>
          </a:p>
        </p:txBody>
      </p:sp>
      <p:sp>
        <p:nvSpPr>
          <p:cNvPr id="28" name="Textfeld 27">
            <a:extLst>
              <a:ext uri="{FF2B5EF4-FFF2-40B4-BE49-F238E27FC236}">
                <a16:creationId xmlns:a16="http://schemas.microsoft.com/office/drawing/2014/main" id="{519D28EF-9FEC-84E1-1407-FDDF6AF1BBAC}"/>
              </a:ext>
            </a:extLst>
          </p:cNvPr>
          <p:cNvSpPr txBox="1"/>
          <p:nvPr/>
        </p:nvSpPr>
        <p:spPr>
          <a:xfrm>
            <a:off x="33158" y="-1774"/>
            <a:ext cx="2561772" cy="553998"/>
          </a:xfrm>
          <a:prstGeom prst="rect">
            <a:avLst/>
          </a:prstGeom>
          <a:noFill/>
        </p:spPr>
        <p:txBody>
          <a:bodyPr wrap="square" rtlCol="0">
            <a:spAutoFit/>
          </a:bodyPr>
          <a:lstStyle/>
          <a:p>
            <a:pPr algn="ctr"/>
            <a:r>
              <a:rPr lang="de-DE" sz="3000" dirty="0">
                <a:latin typeface="Arial Black" panose="020B0A04020102020204" pitchFamily="34" charset="0"/>
              </a:rPr>
              <a:t>Einführung</a:t>
            </a:r>
            <a:endParaRPr lang="es-MX" sz="3000" dirty="0">
              <a:latin typeface="Arial Black" panose="020B0A04020102020204" pitchFamily="34" charset="0"/>
            </a:endParaRPr>
          </a:p>
        </p:txBody>
      </p:sp>
    </p:spTree>
    <p:extLst>
      <p:ext uri="{BB962C8B-B14F-4D97-AF65-F5344CB8AC3E}">
        <p14:creationId xmlns:p14="http://schemas.microsoft.com/office/powerpoint/2010/main" val="247089378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eihandform: Form 34">
            <a:extLst>
              <a:ext uri="{FF2B5EF4-FFF2-40B4-BE49-F238E27FC236}">
                <a16:creationId xmlns:a16="http://schemas.microsoft.com/office/drawing/2014/main" id="{467D73B0-E798-94A0-2793-F69D1A824EC8}"/>
              </a:ext>
            </a:extLst>
          </p:cNvPr>
          <p:cNvSpPr>
            <a:spLocks noChangeAspect="1"/>
          </p:cNvSpPr>
          <p:nvPr/>
        </p:nvSpPr>
        <p:spPr>
          <a:xfrm>
            <a:off x="-11671300" y="451822"/>
            <a:ext cx="15355609" cy="16515378"/>
          </a:xfrm>
          <a:custGeom>
            <a:avLst/>
            <a:gdLst>
              <a:gd name="connsiteX0" fmla="*/ 6017699 w 12035398"/>
              <a:gd name="connsiteY0" fmla="*/ 0 h 11991360"/>
              <a:gd name="connsiteX1" fmla="*/ 12035398 w 12035398"/>
              <a:gd name="connsiteY1" fmla="*/ 5995680 h 11991360"/>
              <a:gd name="connsiteX2" fmla="*/ 6017699 w 12035398"/>
              <a:gd name="connsiteY2" fmla="*/ 11991360 h 11991360"/>
              <a:gd name="connsiteX3" fmla="*/ 0 w 12035398"/>
              <a:gd name="connsiteY3" fmla="*/ 5995680 h 11991360"/>
              <a:gd name="connsiteX4" fmla="*/ 6017699 w 12035398"/>
              <a:gd name="connsiteY4" fmla="*/ 0 h 11991360"/>
              <a:gd name="connsiteX5" fmla="*/ 6017699 w 12035398"/>
              <a:gd name="connsiteY5" fmla="*/ 99704 h 11991360"/>
              <a:gd name="connsiteX6" fmla="*/ 97165 w 12035398"/>
              <a:gd name="connsiteY6" fmla="*/ 5998574 h 11991360"/>
              <a:gd name="connsiteX7" fmla="*/ 6017699 w 12035398"/>
              <a:gd name="connsiteY7" fmla="*/ 11897444 h 11991360"/>
              <a:gd name="connsiteX8" fmla="*/ 11938233 w 12035398"/>
              <a:gd name="connsiteY8" fmla="*/ 5998574 h 11991360"/>
              <a:gd name="connsiteX9" fmla="*/ 6017699 w 12035398"/>
              <a:gd name="connsiteY9" fmla="*/ 99704 h 11991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035398" h="11991360">
                <a:moveTo>
                  <a:pt x="6017699" y="0"/>
                </a:moveTo>
                <a:cubicBezTo>
                  <a:pt x="9341182" y="0"/>
                  <a:pt x="12035398" y="2684357"/>
                  <a:pt x="12035398" y="5995680"/>
                </a:cubicBezTo>
                <a:cubicBezTo>
                  <a:pt x="12035398" y="9307003"/>
                  <a:pt x="9341182" y="11991360"/>
                  <a:pt x="6017699" y="11991360"/>
                </a:cubicBezTo>
                <a:cubicBezTo>
                  <a:pt x="2694216" y="11991360"/>
                  <a:pt x="0" y="9307003"/>
                  <a:pt x="0" y="5995680"/>
                </a:cubicBezTo>
                <a:cubicBezTo>
                  <a:pt x="0" y="2684357"/>
                  <a:pt x="2694216" y="0"/>
                  <a:pt x="6017699" y="0"/>
                </a:cubicBezTo>
                <a:close/>
                <a:moveTo>
                  <a:pt x="6017699" y="99704"/>
                </a:moveTo>
                <a:cubicBezTo>
                  <a:pt x="2747878" y="99704"/>
                  <a:pt x="97165" y="2740718"/>
                  <a:pt x="97165" y="5998574"/>
                </a:cubicBezTo>
                <a:cubicBezTo>
                  <a:pt x="97165" y="9256430"/>
                  <a:pt x="2747878" y="11897444"/>
                  <a:pt x="6017699" y="11897444"/>
                </a:cubicBezTo>
                <a:cubicBezTo>
                  <a:pt x="9287520" y="11897444"/>
                  <a:pt x="11938233" y="9256430"/>
                  <a:pt x="11938233" y="5998574"/>
                </a:cubicBezTo>
                <a:cubicBezTo>
                  <a:pt x="11938233" y="2740718"/>
                  <a:pt x="9287520" y="99704"/>
                  <a:pt x="6017699" y="99704"/>
                </a:cubicBezTo>
                <a:close/>
              </a:path>
            </a:pathLst>
          </a:custGeom>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MX"/>
          </a:p>
        </p:txBody>
      </p:sp>
      <p:pic>
        <p:nvPicPr>
          <p:cNvPr id="29" name="Grafik 28">
            <a:extLst>
              <a:ext uri="{FF2B5EF4-FFF2-40B4-BE49-F238E27FC236}">
                <a16:creationId xmlns:a16="http://schemas.microsoft.com/office/drawing/2014/main" id="{BD249909-7F12-6090-FA60-EF613146D4EB}"/>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rot="18446724">
            <a:off x="10935959" y="768670"/>
            <a:ext cx="5309023" cy="4100667"/>
          </a:xfrm>
          <a:prstGeom prst="rect">
            <a:avLst/>
          </a:prstGeom>
        </p:spPr>
      </p:pic>
      <p:grpSp>
        <p:nvGrpSpPr>
          <p:cNvPr id="16" name="Grupo 15">
            <a:extLst>
              <a:ext uri="{FF2B5EF4-FFF2-40B4-BE49-F238E27FC236}">
                <a16:creationId xmlns:a16="http://schemas.microsoft.com/office/drawing/2014/main" id="{34126322-4F4E-BF1B-092F-EDA046B23266}"/>
              </a:ext>
            </a:extLst>
          </p:cNvPr>
          <p:cNvGrpSpPr>
            <a:grpSpLocks noChangeAspect="1"/>
          </p:cNvGrpSpPr>
          <p:nvPr/>
        </p:nvGrpSpPr>
        <p:grpSpPr>
          <a:xfrm rot="3126037">
            <a:off x="-4458813" y="3773374"/>
            <a:ext cx="6552000" cy="6282659"/>
            <a:chOff x="3539661" y="977748"/>
            <a:chExt cx="5112678" cy="4902505"/>
          </a:xfrm>
        </p:grpSpPr>
        <p:pic>
          <p:nvPicPr>
            <p:cNvPr id="17" name="Imagen 16">
              <a:extLst>
                <a:ext uri="{FF2B5EF4-FFF2-40B4-BE49-F238E27FC236}">
                  <a16:creationId xmlns:a16="http://schemas.microsoft.com/office/drawing/2014/main" id="{FBD9728A-DB78-FD34-7694-C7FD6DE65450}"/>
                </a:ext>
              </a:extLst>
            </p:cNvPr>
            <p:cNvPicPr>
              <a:picLocks noChangeAspect="1"/>
            </p:cNvPicPr>
            <p:nvPr/>
          </p:nvPicPr>
          <p:blipFill>
            <a:blip r:embed="rId5">
              <a:extLst>
                <a:ext uri="{28A0092B-C50C-407E-A947-70E740481C1C}">
                  <a14:useLocalDpi xmlns:a14="http://schemas.microsoft.com/office/drawing/2010/main" val="0"/>
                </a:ext>
              </a:extLst>
            </a:blip>
            <a:srcRect l="41649" r="3741"/>
            <a:stretch>
              <a:fillRect/>
            </a:stretch>
          </p:blipFill>
          <p:spPr>
            <a:xfrm>
              <a:off x="7030610" y="1677742"/>
              <a:ext cx="1273830" cy="1751258"/>
            </a:xfrm>
            <a:custGeom>
              <a:avLst/>
              <a:gdLst>
                <a:gd name="connsiteX0" fmla="*/ 401477 w 1273830"/>
                <a:gd name="connsiteY0" fmla="*/ 0 h 1751258"/>
                <a:gd name="connsiteX1" fmla="*/ 427231 w 1273830"/>
                <a:gd name="connsiteY1" fmla="*/ 0 h 1751258"/>
                <a:gd name="connsiteX2" fmla="*/ 604944 w 1273830"/>
                <a:gd name="connsiteY2" fmla="*/ 157995 h 1751258"/>
                <a:gd name="connsiteX3" fmla="*/ 1259132 w 1273830"/>
                <a:gd name="connsiteY3" fmla="*/ 1505660 h 1751258"/>
                <a:gd name="connsiteX4" fmla="*/ 1273830 w 1273830"/>
                <a:gd name="connsiteY4" fmla="*/ 1751258 h 1751258"/>
                <a:gd name="connsiteX5" fmla="*/ 617072 w 1273830"/>
                <a:gd name="connsiteY5" fmla="*/ 1751258 h 1751258"/>
                <a:gd name="connsiteX6" fmla="*/ 617728 w 1273830"/>
                <a:gd name="connsiteY6" fmla="*/ 1726860 h 1751258"/>
                <a:gd name="connsiteX7" fmla="*/ 576967 w 1273830"/>
                <a:gd name="connsiteY7" fmla="*/ 1404898 h 1751258"/>
                <a:gd name="connsiteX8" fmla="*/ 105393 w 1273830"/>
                <a:gd name="connsiteY8" fmla="*/ 594694 h 1751258"/>
                <a:gd name="connsiteX9" fmla="*/ 0 w 1273830"/>
                <a:gd name="connsiteY9" fmla="*/ 506673 h 175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3830" h="1751258">
                  <a:moveTo>
                    <a:pt x="401477" y="0"/>
                  </a:moveTo>
                  <a:lnTo>
                    <a:pt x="427231" y="0"/>
                  </a:lnTo>
                  <a:lnTo>
                    <a:pt x="604944" y="157995"/>
                  </a:lnTo>
                  <a:cubicBezTo>
                    <a:pt x="968753" y="520386"/>
                    <a:pt x="1199452" y="995638"/>
                    <a:pt x="1259132" y="1505660"/>
                  </a:cubicBezTo>
                  <a:lnTo>
                    <a:pt x="1273830" y="1751258"/>
                  </a:lnTo>
                  <a:lnTo>
                    <a:pt x="617072" y="1751258"/>
                  </a:lnTo>
                  <a:lnTo>
                    <a:pt x="617728" y="1726860"/>
                  </a:lnTo>
                  <a:cubicBezTo>
                    <a:pt x="615228" y="1620394"/>
                    <a:pt x="601913" y="1512643"/>
                    <a:pt x="576967" y="1404898"/>
                  </a:cubicBezTo>
                  <a:cubicBezTo>
                    <a:pt x="502129" y="1081664"/>
                    <a:pt x="333238" y="804386"/>
                    <a:pt x="105393" y="594694"/>
                  </a:cubicBezTo>
                  <a:lnTo>
                    <a:pt x="0" y="506673"/>
                  </a:lnTo>
                  <a:close/>
                </a:path>
              </a:pathLst>
            </a:custGeom>
          </p:spPr>
        </p:pic>
        <p:pic>
          <p:nvPicPr>
            <p:cNvPr id="19" name="Imagen 18">
              <a:extLst>
                <a:ext uri="{FF2B5EF4-FFF2-40B4-BE49-F238E27FC236}">
                  <a16:creationId xmlns:a16="http://schemas.microsoft.com/office/drawing/2014/main" id="{D96E77B5-954B-EEB1-5290-1B4189DE61C9}"/>
                </a:ext>
              </a:extLst>
            </p:cNvPr>
            <p:cNvPicPr>
              <a:picLocks noChangeAspect="1"/>
            </p:cNvPicPr>
            <p:nvPr/>
          </p:nvPicPr>
          <p:blipFill>
            <a:blip r:embed="rId6">
              <a:extLst>
                <a:ext uri="{28A0092B-C50C-407E-A947-70E740481C1C}">
                  <a14:useLocalDpi xmlns:a14="http://schemas.microsoft.com/office/drawing/2010/main" val="0"/>
                </a:ext>
              </a:extLst>
            </a:blip>
            <a:srcRect l="14293" t="14259" r="16800" b="21459"/>
            <a:stretch>
              <a:fillRect/>
            </a:stretch>
          </p:blipFill>
          <p:spPr>
            <a:xfrm rot="15378051">
              <a:off x="4151860" y="1178185"/>
              <a:ext cx="1273364" cy="1781813"/>
            </a:xfrm>
            <a:custGeom>
              <a:avLst/>
              <a:gdLst>
                <a:gd name="connsiteX0" fmla="*/ 421665 w 1273364"/>
                <a:gd name="connsiteY0" fmla="*/ 0 h 1781813"/>
                <a:gd name="connsiteX1" fmla="*/ 1273355 w 1273364"/>
                <a:gd name="connsiteY1" fmla="*/ 1781813 h 1781813"/>
                <a:gd name="connsiteX2" fmla="*/ 609766 w 1273364"/>
                <a:gd name="connsiteY2" fmla="*/ 1779880 h 1781813"/>
                <a:gd name="connsiteX3" fmla="*/ 610263 w 1273364"/>
                <a:gd name="connsiteY3" fmla="*/ 1762584 h 1781813"/>
                <a:gd name="connsiteX4" fmla="*/ 0 w 1273364"/>
                <a:gd name="connsiteY4" fmla="*/ 525603 h 17818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3364" h="1781813">
                  <a:moveTo>
                    <a:pt x="421665" y="0"/>
                  </a:moveTo>
                  <a:cubicBezTo>
                    <a:pt x="961897" y="433401"/>
                    <a:pt x="1275374" y="1089221"/>
                    <a:pt x="1273355" y="1781813"/>
                  </a:cubicBezTo>
                  <a:lnTo>
                    <a:pt x="609766" y="1779880"/>
                  </a:lnTo>
                  <a:lnTo>
                    <a:pt x="610263" y="1762584"/>
                  </a:lnTo>
                  <a:cubicBezTo>
                    <a:pt x="601293" y="1298934"/>
                    <a:pt x="392556" y="840532"/>
                    <a:pt x="0" y="525603"/>
                  </a:cubicBezTo>
                  <a:close/>
                </a:path>
              </a:pathLst>
            </a:custGeom>
          </p:spPr>
        </p:pic>
        <p:pic>
          <p:nvPicPr>
            <p:cNvPr id="20" name="Imagen 19">
              <a:extLst>
                <a:ext uri="{FF2B5EF4-FFF2-40B4-BE49-F238E27FC236}">
                  <a16:creationId xmlns:a16="http://schemas.microsoft.com/office/drawing/2014/main" id="{07CA804E-D0F5-1673-C010-F091F9C55C16}"/>
                </a:ext>
              </a:extLst>
            </p:cNvPr>
            <p:cNvPicPr>
              <a:picLocks noChangeAspect="1"/>
            </p:cNvPicPr>
            <p:nvPr/>
          </p:nvPicPr>
          <p:blipFill>
            <a:blip r:embed="rId7">
              <a:extLst>
                <a:ext uri="{28A0092B-C50C-407E-A947-70E740481C1C}">
                  <a14:useLocalDpi xmlns:a14="http://schemas.microsoft.com/office/drawing/2010/main" val="0"/>
                </a:ext>
              </a:extLst>
            </a:blip>
            <a:srcRect l="16441" t="27" r="30365" b="43931"/>
            <a:stretch>
              <a:fillRect/>
            </a:stretch>
          </p:blipFill>
          <p:spPr>
            <a:xfrm rot="12295098">
              <a:off x="3539661" y="2673187"/>
              <a:ext cx="1267965" cy="1781128"/>
            </a:xfrm>
            <a:custGeom>
              <a:avLst/>
              <a:gdLst>
                <a:gd name="connsiteX0" fmla="*/ 414837 w 1267965"/>
                <a:gd name="connsiteY0" fmla="*/ 0 h 1781128"/>
                <a:gd name="connsiteX1" fmla="*/ 1267960 w 1267965"/>
                <a:gd name="connsiteY1" fmla="*/ 1781128 h 1781128"/>
                <a:gd name="connsiteX2" fmla="*/ 594121 w 1267965"/>
                <a:gd name="connsiteY2" fmla="*/ 1779706 h 1781128"/>
                <a:gd name="connsiteX3" fmla="*/ 13780 w 1267965"/>
                <a:gd name="connsiteY3" fmla="*/ 528409 h 1781128"/>
                <a:gd name="connsiteX4" fmla="*/ 0 w 1267965"/>
                <a:gd name="connsiteY4" fmla="*/ 517943 h 1781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7965" h="1781128">
                  <a:moveTo>
                    <a:pt x="414837" y="0"/>
                  </a:moveTo>
                  <a:cubicBezTo>
                    <a:pt x="955417" y="432967"/>
                    <a:pt x="1269421" y="1088534"/>
                    <a:pt x="1267960" y="1781128"/>
                  </a:cubicBezTo>
                  <a:lnTo>
                    <a:pt x="594121" y="1779706"/>
                  </a:lnTo>
                  <a:cubicBezTo>
                    <a:pt x="595183" y="1276438"/>
                    <a:pt x="369193" y="826292"/>
                    <a:pt x="13780" y="528409"/>
                  </a:cubicBezTo>
                  <a:lnTo>
                    <a:pt x="0" y="517943"/>
                  </a:lnTo>
                  <a:close/>
                </a:path>
              </a:pathLst>
            </a:custGeom>
          </p:spPr>
        </p:pic>
        <p:pic>
          <p:nvPicPr>
            <p:cNvPr id="21" name="Imagen 20">
              <a:extLst>
                <a:ext uri="{FF2B5EF4-FFF2-40B4-BE49-F238E27FC236}">
                  <a16:creationId xmlns:a16="http://schemas.microsoft.com/office/drawing/2014/main" id="{4EA2A61A-5131-D748-3DB7-6F1FA9E5D738}"/>
                </a:ext>
              </a:extLst>
            </p:cNvPr>
            <p:cNvPicPr>
              <a:picLocks noChangeAspect="1"/>
            </p:cNvPicPr>
            <p:nvPr/>
          </p:nvPicPr>
          <p:blipFill>
            <a:blip r:embed="rId8">
              <a:extLst>
                <a:ext uri="{28A0092B-C50C-407E-A947-70E740481C1C}">
                  <a14:useLocalDpi xmlns:a14="http://schemas.microsoft.com/office/drawing/2010/main" val="0"/>
                </a:ext>
              </a:extLst>
            </a:blip>
            <a:srcRect l="14815" t="25588" r="6107" b="24373"/>
            <a:stretch>
              <a:fillRect/>
            </a:stretch>
          </p:blipFill>
          <p:spPr>
            <a:xfrm rot="12845660">
              <a:off x="3906885" y="4462820"/>
              <a:ext cx="1970551" cy="872840"/>
            </a:xfrm>
            <a:custGeom>
              <a:avLst/>
              <a:gdLst>
                <a:gd name="connsiteX0" fmla="*/ 0 w 1970551"/>
                <a:gd name="connsiteY0" fmla="*/ 164418 h 872840"/>
                <a:gd name="connsiteX1" fmla="*/ 1970551 w 1970551"/>
                <a:gd name="connsiteY1" fmla="*/ 295370 h 872840"/>
                <a:gd name="connsiteX2" fmla="*/ 1643619 w 1970551"/>
                <a:gd name="connsiteY2" fmla="*/ 872840 h 872840"/>
                <a:gd name="connsiteX3" fmla="*/ 1522422 w 1970551"/>
                <a:gd name="connsiteY3" fmla="*/ 808287 h 872840"/>
                <a:gd name="connsiteX4" fmla="*/ 594348 w 1970551"/>
                <a:gd name="connsiteY4" fmla="*/ 676033 h 872840"/>
                <a:gd name="connsiteX5" fmla="*/ 280692 w 1970551"/>
                <a:gd name="connsiteY5" fmla="*/ 759349 h 872840"/>
                <a:gd name="connsiteX6" fmla="*/ 245501 w 1970551"/>
                <a:gd name="connsiteY6" fmla="*/ 774745 h 872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70551" h="872840">
                  <a:moveTo>
                    <a:pt x="0" y="164418"/>
                  </a:moveTo>
                  <a:cubicBezTo>
                    <a:pt x="642558" y="-94048"/>
                    <a:pt x="1367845" y="-45849"/>
                    <a:pt x="1970551" y="295370"/>
                  </a:cubicBezTo>
                  <a:lnTo>
                    <a:pt x="1643619" y="872840"/>
                  </a:lnTo>
                  <a:lnTo>
                    <a:pt x="1522422" y="808287"/>
                  </a:lnTo>
                  <a:cubicBezTo>
                    <a:pt x="1242436" y="676028"/>
                    <a:pt x="921998" y="623815"/>
                    <a:pt x="594348" y="676033"/>
                  </a:cubicBezTo>
                  <a:cubicBezTo>
                    <a:pt x="485131" y="693439"/>
                    <a:pt x="380282" y="721625"/>
                    <a:pt x="280692" y="759349"/>
                  </a:cubicBezTo>
                  <a:lnTo>
                    <a:pt x="245501" y="774745"/>
                  </a:lnTo>
                  <a:close/>
                </a:path>
              </a:pathLst>
            </a:custGeom>
          </p:spPr>
        </p:pic>
        <p:pic>
          <p:nvPicPr>
            <p:cNvPr id="22" name="Imagen 21">
              <a:extLst>
                <a:ext uri="{FF2B5EF4-FFF2-40B4-BE49-F238E27FC236}">
                  <a16:creationId xmlns:a16="http://schemas.microsoft.com/office/drawing/2014/main" id="{0626D8F4-4655-03C3-0CF7-A0CF8386E39D}"/>
                </a:ext>
              </a:extLst>
            </p:cNvPr>
            <p:cNvPicPr>
              <a:picLocks noChangeAspect="1"/>
            </p:cNvPicPr>
            <p:nvPr/>
          </p:nvPicPr>
          <p:blipFill>
            <a:blip r:embed="rId9">
              <a:extLst>
                <a:ext uri="{28A0092B-C50C-407E-A947-70E740481C1C}">
                  <a14:useLocalDpi xmlns:a14="http://schemas.microsoft.com/office/drawing/2010/main" val="0"/>
                </a:ext>
              </a:extLst>
            </a:blip>
            <a:srcRect l="29757" t="493" r="30904" b="1689"/>
            <a:stretch>
              <a:fillRect/>
            </a:stretch>
          </p:blipFill>
          <p:spPr>
            <a:xfrm rot="6136372">
              <a:off x="5920654" y="4351821"/>
              <a:ext cx="1277856" cy="1779007"/>
            </a:xfrm>
            <a:custGeom>
              <a:avLst/>
              <a:gdLst>
                <a:gd name="connsiteX0" fmla="*/ 418159 w 1277856"/>
                <a:gd name="connsiteY0" fmla="*/ 0 h 1779007"/>
                <a:gd name="connsiteX1" fmla="*/ 1277856 w 1277856"/>
                <a:gd name="connsiteY1" fmla="*/ 1777964 h 1779007"/>
                <a:gd name="connsiteX2" fmla="*/ 620004 w 1277856"/>
                <a:gd name="connsiteY2" fmla="*/ 1779007 h 1779007"/>
                <a:gd name="connsiteX3" fmla="*/ 616209 w 1277856"/>
                <a:gd name="connsiteY3" fmla="*/ 1658847 h 1779007"/>
                <a:gd name="connsiteX4" fmla="*/ 66393 w 1277856"/>
                <a:gd name="connsiteY4" fmla="*/ 578381 h 1779007"/>
                <a:gd name="connsiteX5" fmla="*/ 0 w 1277856"/>
                <a:gd name="connsiteY5" fmla="*/ 526062 h 177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77856" h="1779007">
                  <a:moveTo>
                    <a:pt x="418159" y="0"/>
                  </a:moveTo>
                  <a:cubicBezTo>
                    <a:pt x="960335" y="430967"/>
                    <a:pt x="1276758" y="1085370"/>
                    <a:pt x="1277856" y="1777964"/>
                  </a:cubicBezTo>
                  <a:lnTo>
                    <a:pt x="620004" y="1779007"/>
                  </a:lnTo>
                  <a:lnTo>
                    <a:pt x="616209" y="1658847"/>
                  </a:lnTo>
                  <a:cubicBezTo>
                    <a:pt x="581786" y="1239568"/>
                    <a:pt x="380986" y="851956"/>
                    <a:pt x="66393" y="578381"/>
                  </a:cubicBezTo>
                  <a:lnTo>
                    <a:pt x="0" y="526062"/>
                  </a:lnTo>
                  <a:close/>
                </a:path>
              </a:pathLst>
            </a:custGeom>
          </p:spPr>
        </p:pic>
        <p:pic>
          <p:nvPicPr>
            <p:cNvPr id="23" name="Imagen 22">
              <a:extLst>
                <a:ext uri="{FF2B5EF4-FFF2-40B4-BE49-F238E27FC236}">
                  <a16:creationId xmlns:a16="http://schemas.microsoft.com/office/drawing/2014/main" id="{445CF1D8-0636-3A35-0294-52070B46E3CB}"/>
                </a:ext>
              </a:extLst>
            </p:cNvPr>
            <p:cNvPicPr>
              <a:picLocks noChangeAspect="1"/>
            </p:cNvPicPr>
            <p:nvPr/>
          </p:nvPicPr>
          <p:blipFill>
            <a:blip r:embed="rId10">
              <a:extLst>
                <a:ext uri="{28A0092B-C50C-407E-A947-70E740481C1C}">
                  <a14:useLocalDpi xmlns:a14="http://schemas.microsoft.com/office/drawing/2010/main" val="0"/>
                </a:ext>
                <a:ext uri="{837473B0-CC2E-450A-ABE3-18F120FF3D39}">
                  <a1611:picAttrSrcUrl xmlns:a1611="http://schemas.microsoft.com/office/drawing/2016/11/main" r:id="rId11"/>
                </a:ext>
              </a:extLst>
            </a:blip>
            <a:srcRect l="37901" t="2169" r="23725" b="372"/>
            <a:stretch>
              <a:fillRect/>
            </a:stretch>
          </p:blipFill>
          <p:spPr>
            <a:xfrm rot="2987903">
              <a:off x="7128138" y="3260183"/>
              <a:ext cx="1255077" cy="1793324"/>
            </a:xfrm>
            <a:custGeom>
              <a:avLst/>
              <a:gdLst>
                <a:gd name="connsiteX0" fmla="*/ 427704 w 1255077"/>
                <a:gd name="connsiteY0" fmla="*/ 0 h 1793324"/>
                <a:gd name="connsiteX1" fmla="*/ 1254761 w 1255077"/>
                <a:gd name="connsiteY1" fmla="*/ 1793324 h 1793324"/>
                <a:gd name="connsiteX2" fmla="*/ 582843 w 1255077"/>
                <a:gd name="connsiteY2" fmla="*/ 1782122 h 1793324"/>
                <a:gd name="connsiteX3" fmla="*/ 583743 w 1255077"/>
                <a:gd name="connsiteY3" fmla="*/ 1709798 h 1793324"/>
                <a:gd name="connsiteX4" fmla="*/ 433974 w 1255077"/>
                <a:gd name="connsiteY4" fmla="*/ 1084462 h 1793324"/>
                <a:gd name="connsiteX5" fmla="*/ 55564 w 1255077"/>
                <a:gd name="connsiteY5" fmla="*/ 564575 h 1793324"/>
                <a:gd name="connsiteX6" fmla="*/ 0 w 1255077"/>
                <a:gd name="connsiteY6" fmla="*/ 518332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5077" h="1793324">
                  <a:moveTo>
                    <a:pt x="427704" y="0"/>
                  </a:moveTo>
                  <a:cubicBezTo>
                    <a:pt x="961897" y="440792"/>
                    <a:pt x="1266305" y="1100845"/>
                    <a:pt x="1254761" y="1793324"/>
                  </a:cubicBezTo>
                  <a:lnTo>
                    <a:pt x="582843" y="1782122"/>
                  </a:lnTo>
                  <a:lnTo>
                    <a:pt x="583743" y="1709798"/>
                  </a:lnTo>
                  <a:cubicBezTo>
                    <a:pt x="576187" y="1499849"/>
                    <a:pt x="527651" y="1287576"/>
                    <a:pt x="433974" y="1084462"/>
                  </a:cubicBezTo>
                  <a:cubicBezTo>
                    <a:pt x="340297" y="881347"/>
                    <a:pt x="210349" y="706622"/>
                    <a:pt x="55564" y="564575"/>
                  </a:cubicBezTo>
                  <a:lnTo>
                    <a:pt x="0" y="518332"/>
                  </a:lnTo>
                  <a:close/>
                </a:path>
              </a:pathLst>
            </a:custGeom>
          </p:spPr>
        </p:pic>
        <p:pic>
          <p:nvPicPr>
            <p:cNvPr id="24" name="Imagen 23">
              <a:extLst>
                <a:ext uri="{FF2B5EF4-FFF2-40B4-BE49-F238E27FC236}">
                  <a16:creationId xmlns:a16="http://schemas.microsoft.com/office/drawing/2014/main" id="{55A0F658-BA4F-2202-9C13-1A8F1D453743}"/>
                </a:ext>
              </a:extLst>
            </p:cNvPr>
            <p:cNvPicPr>
              <a:picLocks noChangeAspect="1"/>
            </p:cNvPicPr>
            <p:nvPr/>
          </p:nvPicPr>
          <p:blipFill>
            <a:blip r:embed="rId12">
              <a:extLst>
                <a:ext uri="{28A0092B-C50C-407E-A947-70E740481C1C}">
                  <a14:useLocalDpi xmlns:a14="http://schemas.microsoft.com/office/drawing/2010/main" val="0"/>
                </a:ext>
              </a:extLst>
            </a:blip>
            <a:srcRect l="59626" t="4305" r="156" b="1556"/>
            <a:stretch>
              <a:fillRect/>
            </a:stretch>
          </p:blipFill>
          <p:spPr>
            <a:xfrm rot="18466978">
              <a:off x="5707421" y="721304"/>
              <a:ext cx="1268126" cy="1781014"/>
            </a:xfrm>
            <a:custGeom>
              <a:avLst/>
              <a:gdLst>
                <a:gd name="connsiteX0" fmla="*/ 414768 w 1268126"/>
                <a:gd name="connsiteY0" fmla="*/ 0 h 1781014"/>
                <a:gd name="connsiteX1" fmla="*/ 1268122 w 1268126"/>
                <a:gd name="connsiteY1" fmla="*/ 1781014 h 1781014"/>
                <a:gd name="connsiteX2" fmla="*/ 610271 w 1268126"/>
                <a:gd name="connsiteY2" fmla="*/ 1779713 h 1781014"/>
                <a:gd name="connsiteX3" fmla="*/ 611499 w 1268126"/>
                <a:gd name="connsiteY3" fmla="*/ 1741319 h 1781014"/>
                <a:gd name="connsiteX4" fmla="*/ 572380 w 1268126"/>
                <a:gd name="connsiteY4" fmla="*/ 1419154 h 1781014"/>
                <a:gd name="connsiteX5" fmla="*/ 104943 w 1268126"/>
                <a:gd name="connsiteY5" fmla="*/ 606556 h 1781014"/>
                <a:gd name="connsiteX6" fmla="*/ 0 w 1268126"/>
                <a:gd name="connsiteY6" fmla="*/ 517998 h 1781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8126" h="1781014">
                  <a:moveTo>
                    <a:pt x="414768" y="0"/>
                  </a:moveTo>
                  <a:cubicBezTo>
                    <a:pt x="955404" y="432896"/>
                    <a:pt x="1269492" y="1088422"/>
                    <a:pt x="1268122" y="1781014"/>
                  </a:cubicBezTo>
                  <a:lnTo>
                    <a:pt x="610271" y="1779713"/>
                  </a:lnTo>
                  <a:lnTo>
                    <a:pt x="611499" y="1741319"/>
                  </a:lnTo>
                  <a:cubicBezTo>
                    <a:pt x="609542" y="1634842"/>
                    <a:pt x="596776" y="1527024"/>
                    <a:pt x="572380" y="1419154"/>
                  </a:cubicBezTo>
                  <a:cubicBezTo>
                    <a:pt x="499191" y="1095542"/>
                    <a:pt x="331716" y="817407"/>
                    <a:pt x="104943" y="606556"/>
                  </a:cubicBezTo>
                  <a:lnTo>
                    <a:pt x="0" y="517998"/>
                  </a:lnTo>
                  <a:close/>
                </a:path>
              </a:pathLst>
            </a:custGeom>
          </p:spPr>
        </p:pic>
      </p:grpSp>
      <p:sp>
        <p:nvSpPr>
          <p:cNvPr id="9" name="Ellipse 36">
            <a:extLst>
              <a:ext uri="{FF2B5EF4-FFF2-40B4-BE49-F238E27FC236}">
                <a16:creationId xmlns:a16="http://schemas.microsoft.com/office/drawing/2014/main" id="{E4AAA960-2893-07F8-16C2-5542EF3C9726}"/>
              </a:ext>
            </a:extLst>
          </p:cNvPr>
          <p:cNvSpPr>
            <a:spLocks noChangeAspect="1"/>
          </p:cNvSpPr>
          <p:nvPr/>
        </p:nvSpPr>
        <p:spPr>
          <a:xfrm>
            <a:off x="109820" y="1767703"/>
            <a:ext cx="313200" cy="312062"/>
          </a:xfrm>
          <a:prstGeom prst="ellipse">
            <a:avLst/>
          </a:prstGeom>
          <a:solidFill>
            <a:srgbClr val="658EA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 name="Ellipse 37">
            <a:extLst>
              <a:ext uri="{FF2B5EF4-FFF2-40B4-BE49-F238E27FC236}">
                <a16:creationId xmlns:a16="http://schemas.microsoft.com/office/drawing/2014/main" id="{3FD36511-CE87-B486-CF7C-4B37FE9EDAD6}"/>
              </a:ext>
            </a:extLst>
          </p:cNvPr>
          <p:cNvSpPr>
            <a:spLocks noChangeAspect="1"/>
          </p:cNvSpPr>
          <p:nvPr/>
        </p:nvSpPr>
        <p:spPr>
          <a:xfrm>
            <a:off x="1252096" y="2819003"/>
            <a:ext cx="313200" cy="312062"/>
          </a:xfrm>
          <a:prstGeom prst="ellipse">
            <a:avLst/>
          </a:prstGeom>
          <a:solidFill>
            <a:srgbClr val="658EA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 name="Ellipse 38">
            <a:extLst>
              <a:ext uri="{FF2B5EF4-FFF2-40B4-BE49-F238E27FC236}">
                <a16:creationId xmlns:a16="http://schemas.microsoft.com/office/drawing/2014/main" id="{0ABD91F9-4994-52E2-B92D-99EF44D7BF62}"/>
              </a:ext>
            </a:extLst>
          </p:cNvPr>
          <p:cNvSpPr>
            <a:spLocks noChangeAspect="1"/>
          </p:cNvSpPr>
          <p:nvPr/>
        </p:nvSpPr>
        <p:spPr>
          <a:xfrm>
            <a:off x="2139097" y="3930906"/>
            <a:ext cx="313200" cy="312062"/>
          </a:xfrm>
          <a:prstGeom prst="ellipse">
            <a:avLst/>
          </a:prstGeom>
          <a:solidFill>
            <a:srgbClr val="658EA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 name="Ellipse 39">
            <a:extLst>
              <a:ext uri="{FF2B5EF4-FFF2-40B4-BE49-F238E27FC236}">
                <a16:creationId xmlns:a16="http://schemas.microsoft.com/office/drawing/2014/main" id="{D83E92A9-0362-B54E-1A40-38CC0E34E300}"/>
              </a:ext>
            </a:extLst>
          </p:cNvPr>
          <p:cNvSpPr>
            <a:spLocks noChangeAspect="1"/>
          </p:cNvSpPr>
          <p:nvPr/>
        </p:nvSpPr>
        <p:spPr>
          <a:xfrm>
            <a:off x="2703209" y="5017428"/>
            <a:ext cx="313200" cy="312062"/>
          </a:xfrm>
          <a:prstGeom prst="ellipse">
            <a:avLst/>
          </a:prstGeom>
          <a:solidFill>
            <a:srgbClr val="658EA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5" name="Inhaltsplatzhalter 24">
            <a:extLst>
              <a:ext uri="{FF2B5EF4-FFF2-40B4-BE49-F238E27FC236}">
                <a16:creationId xmlns:a16="http://schemas.microsoft.com/office/drawing/2014/main" id="{FCF22485-842B-B8D7-921A-EE0E3E95277D}"/>
              </a:ext>
            </a:extLst>
          </p:cNvPr>
          <p:cNvSpPr>
            <a:spLocks noGrp="1"/>
          </p:cNvSpPr>
          <p:nvPr>
            <p:ph idx="4294967295"/>
          </p:nvPr>
        </p:nvSpPr>
        <p:spPr>
          <a:xfrm>
            <a:off x="220362" y="1327648"/>
            <a:ext cx="11362038" cy="4658286"/>
          </a:xfrm>
          <a:prstGeom prst="rect">
            <a:avLst/>
          </a:prstGeom>
        </p:spPr>
        <p:txBody>
          <a:bodyPr/>
          <a:lstStyle/>
          <a:p>
            <a:endParaRPr lang="de-DE"/>
          </a:p>
        </p:txBody>
      </p:sp>
      <p:sp>
        <p:nvSpPr>
          <p:cNvPr id="27" name="Textfeld 26">
            <a:extLst>
              <a:ext uri="{FF2B5EF4-FFF2-40B4-BE49-F238E27FC236}">
                <a16:creationId xmlns:a16="http://schemas.microsoft.com/office/drawing/2014/main" id="{98157664-554C-1D63-4162-11CB453421B8}"/>
              </a:ext>
            </a:extLst>
          </p:cNvPr>
          <p:cNvSpPr txBox="1"/>
          <p:nvPr/>
        </p:nvSpPr>
        <p:spPr>
          <a:xfrm>
            <a:off x="33158" y="-1774"/>
            <a:ext cx="2561772" cy="553998"/>
          </a:xfrm>
          <a:prstGeom prst="rect">
            <a:avLst/>
          </a:prstGeom>
          <a:noFill/>
        </p:spPr>
        <p:txBody>
          <a:bodyPr wrap="square" rtlCol="0">
            <a:spAutoFit/>
          </a:bodyPr>
          <a:lstStyle/>
          <a:p>
            <a:pPr algn="ctr"/>
            <a:r>
              <a:rPr lang="de-DE" sz="3000" dirty="0">
                <a:latin typeface="Arial Black" panose="020B0A04020102020204" pitchFamily="34" charset="0"/>
              </a:rPr>
              <a:t>Einführung</a:t>
            </a:r>
            <a:endParaRPr lang="es-MX" sz="3000" dirty="0">
              <a:latin typeface="Arial Black" panose="020B0A04020102020204" pitchFamily="34" charset="0"/>
            </a:endParaRPr>
          </a:p>
        </p:txBody>
      </p:sp>
      <p:sp>
        <p:nvSpPr>
          <p:cNvPr id="28" name="Textfeld 27">
            <a:extLst>
              <a:ext uri="{FF2B5EF4-FFF2-40B4-BE49-F238E27FC236}">
                <a16:creationId xmlns:a16="http://schemas.microsoft.com/office/drawing/2014/main" id="{4181D68F-6104-5C10-F946-06FB68DD310C}"/>
              </a:ext>
            </a:extLst>
          </p:cNvPr>
          <p:cNvSpPr txBox="1"/>
          <p:nvPr/>
        </p:nvSpPr>
        <p:spPr>
          <a:xfrm>
            <a:off x="220362" y="277074"/>
            <a:ext cx="11362038" cy="630942"/>
          </a:xfrm>
          <a:prstGeom prst="rect">
            <a:avLst/>
          </a:prstGeom>
          <a:noFill/>
        </p:spPr>
        <p:txBody>
          <a:bodyPr wrap="square" rtlCol="0">
            <a:spAutoFit/>
          </a:bodyPr>
          <a:lstStyle/>
          <a:p>
            <a:pPr algn="ctr"/>
            <a:r>
              <a:rPr lang="de-DE" sz="3500" dirty="0">
                <a:latin typeface="Montserrat" panose="02000505000000020004" pitchFamily="2" charset="0"/>
              </a:rPr>
              <a:t>Schützenswerte Daten</a:t>
            </a:r>
            <a:endParaRPr lang="es-MX" sz="3500" dirty="0">
              <a:latin typeface="Montserrat" panose="02000505000000020004" pitchFamily="2" charset="0"/>
            </a:endParaRPr>
          </a:p>
        </p:txBody>
      </p:sp>
    </p:spTree>
    <p:extLst>
      <p:ext uri="{BB962C8B-B14F-4D97-AF65-F5344CB8AC3E}">
        <p14:creationId xmlns:p14="http://schemas.microsoft.com/office/powerpoint/2010/main" val="187429884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 name="Rechteck: abgerundete Ecken 1">
            <a:extLst>
              <a:ext uri="{FF2B5EF4-FFF2-40B4-BE49-F238E27FC236}">
                <a16:creationId xmlns:a16="http://schemas.microsoft.com/office/drawing/2014/main" id="{8B1C014A-0A90-4FCE-9269-2B7E3FD00F0A}"/>
              </a:ext>
            </a:extLst>
          </p:cNvPr>
          <p:cNvSpPr/>
          <p:nvPr>
            <p:custDataLst>
              <p:tags r:id="rId2"/>
            </p:custDataLst>
          </p:nvPr>
        </p:nvSpPr>
        <p:spPr>
          <a:xfrm>
            <a:off x="6286500" y="430530"/>
            <a:ext cx="5524500" cy="891540"/>
          </a:xfrm>
          <a:prstGeom prst="roundRect">
            <a:avLst/>
          </a:prstGeom>
          <a:solidFill>
            <a:srgbClr val="F4F4F4"/>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lIns="317500" rIns="1143000" rtlCol="0" anchor="ctr">
            <a:normAutofit/>
          </a:bodyPr>
          <a:lstStyle/>
          <a:p>
            <a:r>
              <a:rPr lang="en-US" sz="2000">
                <a:solidFill>
                  <a:srgbClr val="5B5B5B"/>
                </a:solidFill>
              </a:rPr>
              <a:t>Please download and install the Slido app on all computers you use</a:t>
            </a:r>
            <a:endParaRPr lang="de-DE" sz="2000">
              <a:solidFill>
                <a:srgbClr val="5B5B5B"/>
              </a:solidFill>
            </a:endParaRPr>
          </a:p>
        </p:txBody>
      </p:sp>
      <p:pic>
        <p:nvPicPr>
          <p:cNvPr id="4" name="Grafik 3">
            <a:extLst>
              <a:ext uri="{FF2B5EF4-FFF2-40B4-BE49-F238E27FC236}">
                <a16:creationId xmlns:a16="http://schemas.microsoft.com/office/drawing/2014/main" id="{E7474C87-FC4C-EB98-7D0D-E0B8275C524B}"/>
              </a:ext>
            </a:extLst>
          </p:cNvPr>
          <p:cNvPicPr>
            <a:picLocks/>
          </p:cNvPicPr>
          <p:nvPr>
            <p:custDataLst>
              <p:tags r:id="rId3"/>
            </p:custDataLst>
          </p:nvPr>
        </p:nvPicPr>
        <p:blipFill>
          <a:blip r:embed="rId9">
            <a:extLst>
              <a:ext uri="{96DAC541-7B7A-43D3-8B79-37D633B846F1}">
                <asvg:svgBlip xmlns:asvg="http://schemas.microsoft.com/office/drawing/2016/SVG/main" r:embed="rId10"/>
              </a:ext>
            </a:extLst>
          </a:blip>
          <a:stretch>
            <a:fillRect/>
          </a:stretch>
        </p:blipFill>
        <p:spPr>
          <a:xfrm>
            <a:off x="10826048" y="577634"/>
            <a:ext cx="597332" cy="597332"/>
          </a:xfrm>
          <a:prstGeom prst="rect">
            <a:avLst/>
          </a:prstGeom>
        </p:spPr>
      </p:pic>
      <p:pic>
        <p:nvPicPr>
          <p:cNvPr id="6" name="Grafik 5">
            <a:extLst>
              <a:ext uri="{FF2B5EF4-FFF2-40B4-BE49-F238E27FC236}">
                <a16:creationId xmlns:a16="http://schemas.microsoft.com/office/drawing/2014/main" id="{C0EFCD7D-EE2A-95FA-CED9-550CC17F02F6}"/>
              </a:ext>
            </a:extLst>
          </p:cNvPr>
          <p:cNvPicPr>
            <a:picLocks/>
          </p:cNvPicPr>
          <p:nvPr>
            <p:custDataLst>
              <p:tags r:id="rId4"/>
            </p:custDataLst>
          </p:nvPr>
        </p:nvPicPr>
        <p:blipFill>
          <a:blip r:embed="rId11">
            <a:extLst>
              <a:ext uri="{96DAC541-7B7A-43D3-8B79-37D633B846F1}">
                <asvg:svgBlip xmlns:asvg="http://schemas.microsoft.com/office/drawing/2016/SVG/main" r:embed="rId12"/>
              </a:ext>
            </a:extLst>
          </a:blip>
          <a:stretch>
            <a:fillRect/>
          </a:stretch>
        </p:blipFill>
        <p:spPr>
          <a:xfrm>
            <a:off x="3901440" y="617220"/>
            <a:ext cx="1036320" cy="518160"/>
          </a:xfrm>
          <a:prstGeom prst="rect">
            <a:avLst/>
          </a:prstGeom>
        </p:spPr>
      </p:pic>
      <p:pic>
        <p:nvPicPr>
          <p:cNvPr id="8" name="Grafik 7">
            <a:extLst>
              <a:ext uri="{FF2B5EF4-FFF2-40B4-BE49-F238E27FC236}">
                <a16:creationId xmlns:a16="http://schemas.microsoft.com/office/drawing/2014/main" id="{8E7FBC8F-E793-DF2D-BCBE-2F0FC9AAE9C5}"/>
              </a:ext>
            </a:extLst>
          </p:cNvPr>
          <p:cNvPicPr>
            <a:picLocks/>
          </p:cNvPicPr>
          <p:nvPr>
            <p:custDataLst>
              <p:tags r:id="rId5"/>
            </p:custDataLst>
          </p:nvPr>
        </p:nvPicPr>
        <p:blipFill>
          <a:blip r:embed="rId13">
            <a:extLst>
              <a:ext uri="{96DAC541-7B7A-43D3-8B79-37D633B846F1}">
                <asvg:svgBlip xmlns:asvg="http://schemas.microsoft.com/office/drawing/2016/SVG/main" r:embed="rId14"/>
              </a:ext>
            </a:extLst>
          </a:blip>
          <a:stretch>
            <a:fillRect/>
          </a:stretch>
        </p:blipFill>
        <p:spPr>
          <a:xfrm>
            <a:off x="1158240" y="2270760"/>
            <a:ext cx="2316480" cy="2316480"/>
          </a:xfrm>
          <a:prstGeom prst="rect">
            <a:avLst/>
          </a:prstGeom>
        </p:spPr>
      </p:pic>
      <p:sp>
        <p:nvSpPr>
          <p:cNvPr id="9" name="Rechteck 8">
            <a:extLst>
              <a:ext uri="{FF2B5EF4-FFF2-40B4-BE49-F238E27FC236}">
                <a16:creationId xmlns:a16="http://schemas.microsoft.com/office/drawing/2014/main" id="{75383AC2-791C-50B3-48D8-87C25EA1B354}"/>
              </a:ext>
            </a:extLst>
          </p:cNvPr>
          <p:cNvSpPr/>
          <p:nvPr>
            <p:custDataLst>
              <p:tags r:id="rId6"/>
            </p:custDataLst>
          </p:nvPr>
        </p:nvSpPr>
        <p:spPr>
          <a:xfrm>
            <a:off x="3647234" y="2508052"/>
            <a:ext cx="7315199" cy="1520710"/>
          </a:xfrm>
          <a:prstGeom prst="rect">
            <a:avLst/>
          </a:prstGeom>
          <a:noFill/>
          <a:ln w="1270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de-DE" sz="4000" b="1" dirty="0">
                <a:solidFill>
                  <a:srgbClr val="5B5B5B"/>
                </a:solidFill>
              </a:rPr>
              <a:t>Was sind schützenswerte</a:t>
            </a:r>
          </a:p>
          <a:p>
            <a:r>
              <a:rPr lang="de-DE" sz="4000" b="1" dirty="0">
                <a:solidFill>
                  <a:srgbClr val="5B5B5B"/>
                </a:solidFill>
              </a:rPr>
              <a:t>Daten?</a:t>
            </a:r>
          </a:p>
        </p:txBody>
      </p:sp>
      <p:sp>
        <p:nvSpPr>
          <p:cNvPr id="10" name="Rechteck 9">
            <a:extLst>
              <a:ext uri="{FF2B5EF4-FFF2-40B4-BE49-F238E27FC236}">
                <a16:creationId xmlns:a16="http://schemas.microsoft.com/office/drawing/2014/main" id="{E68D9A80-0B46-3C8C-FEFD-13E65B5411CF}"/>
              </a:ext>
            </a:extLst>
          </p:cNvPr>
          <p:cNvSpPr/>
          <p:nvPr>
            <p:custDataLst>
              <p:tags r:id="rId7"/>
            </p:custDataLst>
          </p:nvPr>
        </p:nvSpPr>
        <p:spPr>
          <a:xfrm>
            <a:off x="3901440" y="6032500"/>
            <a:ext cx="7315199" cy="51816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p>
            <a:r>
              <a:rPr lang="en-US" sz="2200" b="1">
                <a:solidFill>
                  <a:srgbClr val="5B5B5B"/>
                </a:solidFill>
              </a:rPr>
              <a:t>ⓘ</a:t>
            </a:r>
            <a:r>
              <a:rPr lang="en-US" sz="2000">
                <a:solidFill>
                  <a:srgbClr val="5B5B5B"/>
                </a:solidFill>
              </a:rPr>
              <a:t> Start presenting to display the poll results on this slide.</a:t>
            </a:r>
            <a:endParaRPr lang="de-DE" sz="2000">
              <a:solidFill>
                <a:srgbClr val="5B5B5B"/>
              </a:solidFill>
            </a:endParaRPr>
          </a:p>
        </p:txBody>
      </p:sp>
      <p:sp>
        <p:nvSpPr>
          <p:cNvPr id="11" name="Freihandform: Form 34">
            <a:extLst>
              <a:ext uri="{FF2B5EF4-FFF2-40B4-BE49-F238E27FC236}">
                <a16:creationId xmlns:a16="http://schemas.microsoft.com/office/drawing/2014/main" id="{514CF6C0-77CC-C3A1-A767-14855AA44053}"/>
              </a:ext>
            </a:extLst>
          </p:cNvPr>
          <p:cNvSpPr>
            <a:spLocks noChangeAspect="1"/>
          </p:cNvSpPr>
          <p:nvPr/>
        </p:nvSpPr>
        <p:spPr>
          <a:xfrm>
            <a:off x="-11671300" y="451822"/>
            <a:ext cx="15355609" cy="16515378"/>
          </a:xfrm>
          <a:custGeom>
            <a:avLst/>
            <a:gdLst>
              <a:gd name="connsiteX0" fmla="*/ 6017699 w 12035398"/>
              <a:gd name="connsiteY0" fmla="*/ 0 h 11991360"/>
              <a:gd name="connsiteX1" fmla="*/ 12035398 w 12035398"/>
              <a:gd name="connsiteY1" fmla="*/ 5995680 h 11991360"/>
              <a:gd name="connsiteX2" fmla="*/ 6017699 w 12035398"/>
              <a:gd name="connsiteY2" fmla="*/ 11991360 h 11991360"/>
              <a:gd name="connsiteX3" fmla="*/ 0 w 12035398"/>
              <a:gd name="connsiteY3" fmla="*/ 5995680 h 11991360"/>
              <a:gd name="connsiteX4" fmla="*/ 6017699 w 12035398"/>
              <a:gd name="connsiteY4" fmla="*/ 0 h 11991360"/>
              <a:gd name="connsiteX5" fmla="*/ 6017699 w 12035398"/>
              <a:gd name="connsiteY5" fmla="*/ 99704 h 11991360"/>
              <a:gd name="connsiteX6" fmla="*/ 97165 w 12035398"/>
              <a:gd name="connsiteY6" fmla="*/ 5998574 h 11991360"/>
              <a:gd name="connsiteX7" fmla="*/ 6017699 w 12035398"/>
              <a:gd name="connsiteY7" fmla="*/ 11897444 h 11991360"/>
              <a:gd name="connsiteX8" fmla="*/ 11938233 w 12035398"/>
              <a:gd name="connsiteY8" fmla="*/ 5998574 h 11991360"/>
              <a:gd name="connsiteX9" fmla="*/ 6017699 w 12035398"/>
              <a:gd name="connsiteY9" fmla="*/ 99704 h 11991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035398" h="11991360">
                <a:moveTo>
                  <a:pt x="6017699" y="0"/>
                </a:moveTo>
                <a:cubicBezTo>
                  <a:pt x="9341182" y="0"/>
                  <a:pt x="12035398" y="2684357"/>
                  <a:pt x="12035398" y="5995680"/>
                </a:cubicBezTo>
                <a:cubicBezTo>
                  <a:pt x="12035398" y="9307003"/>
                  <a:pt x="9341182" y="11991360"/>
                  <a:pt x="6017699" y="11991360"/>
                </a:cubicBezTo>
                <a:cubicBezTo>
                  <a:pt x="2694216" y="11991360"/>
                  <a:pt x="0" y="9307003"/>
                  <a:pt x="0" y="5995680"/>
                </a:cubicBezTo>
                <a:cubicBezTo>
                  <a:pt x="0" y="2684357"/>
                  <a:pt x="2694216" y="0"/>
                  <a:pt x="6017699" y="0"/>
                </a:cubicBezTo>
                <a:close/>
                <a:moveTo>
                  <a:pt x="6017699" y="99704"/>
                </a:moveTo>
                <a:cubicBezTo>
                  <a:pt x="2747878" y="99704"/>
                  <a:pt x="97165" y="2740718"/>
                  <a:pt x="97165" y="5998574"/>
                </a:cubicBezTo>
                <a:cubicBezTo>
                  <a:pt x="97165" y="9256430"/>
                  <a:pt x="2747878" y="11897444"/>
                  <a:pt x="6017699" y="11897444"/>
                </a:cubicBezTo>
                <a:cubicBezTo>
                  <a:pt x="9287520" y="11897444"/>
                  <a:pt x="11938233" y="9256430"/>
                  <a:pt x="11938233" y="5998574"/>
                </a:cubicBezTo>
                <a:cubicBezTo>
                  <a:pt x="11938233" y="2740718"/>
                  <a:pt x="9287520" y="99704"/>
                  <a:pt x="6017699" y="99704"/>
                </a:cubicBezTo>
                <a:close/>
              </a:path>
            </a:pathLst>
          </a:custGeom>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MX"/>
          </a:p>
        </p:txBody>
      </p:sp>
      <p:pic>
        <p:nvPicPr>
          <p:cNvPr id="12" name="Grafik 11">
            <a:extLst>
              <a:ext uri="{FF2B5EF4-FFF2-40B4-BE49-F238E27FC236}">
                <a16:creationId xmlns:a16="http://schemas.microsoft.com/office/drawing/2014/main" id="{355697D0-E418-7472-9ED4-CDF4C97594DB}"/>
              </a:ext>
            </a:extLst>
          </p:cNvPr>
          <p:cNvPicPr>
            <a:picLocks noChangeAspect="1"/>
          </p:cNvPicPr>
          <p:nvPr/>
        </p:nvPicPr>
        <p:blipFill>
          <a:blip r:embed="rId15">
            <a:extLst>
              <a:ext uri="{28A0092B-C50C-407E-A947-70E740481C1C}">
                <a14:useLocalDpi xmlns:a14="http://schemas.microsoft.com/office/drawing/2010/main" val="0"/>
              </a:ext>
              <a:ext uri="{837473B0-CC2E-450A-ABE3-18F120FF3D39}">
                <a1611:picAttrSrcUrl xmlns:a1611="http://schemas.microsoft.com/office/drawing/2016/11/main" r:id="rId16"/>
              </a:ext>
            </a:extLst>
          </a:blip>
          <a:stretch>
            <a:fillRect/>
          </a:stretch>
        </p:blipFill>
        <p:spPr>
          <a:xfrm rot="18446724">
            <a:off x="10935959" y="768670"/>
            <a:ext cx="5309023" cy="4100667"/>
          </a:xfrm>
          <a:prstGeom prst="rect">
            <a:avLst/>
          </a:prstGeom>
        </p:spPr>
      </p:pic>
      <p:grpSp>
        <p:nvGrpSpPr>
          <p:cNvPr id="13" name="Grupo 15">
            <a:extLst>
              <a:ext uri="{FF2B5EF4-FFF2-40B4-BE49-F238E27FC236}">
                <a16:creationId xmlns:a16="http://schemas.microsoft.com/office/drawing/2014/main" id="{9F9DBAF7-4B42-DC55-D1F9-F06ACBE854F5}"/>
              </a:ext>
            </a:extLst>
          </p:cNvPr>
          <p:cNvGrpSpPr>
            <a:grpSpLocks noChangeAspect="1"/>
          </p:cNvGrpSpPr>
          <p:nvPr/>
        </p:nvGrpSpPr>
        <p:grpSpPr>
          <a:xfrm rot="3126037">
            <a:off x="-4458813" y="3773374"/>
            <a:ext cx="6552000" cy="6282659"/>
            <a:chOff x="3539661" y="977748"/>
            <a:chExt cx="5112678" cy="4902505"/>
          </a:xfrm>
        </p:grpSpPr>
        <p:pic>
          <p:nvPicPr>
            <p:cNvPr id="14" name="Imagen 16">
              <a:extLst>
                <a:ext uri="{FF2B5EF4-FFF2-40B4-BE49-F238E27FC236}">
                  <a16:creationId xmlns:a16="http://schemas.microsoft.com/office/drawing/2014/main" id="{04BB6306-1C4D-276D-7D9D-1B6AE8C17295}"/>
                </a:ext>
              </a:extLst>
            </p:cNvPr>
            <p:cNvPicPr>
              <a:picLocks noChangeAspect="1"/>
            </p:cNvPicPr>
            <p:nvPr/>
          </p:nvPicPr>
          <p:blipFill>
            <a:blip r:embed="rId17">
              <a:extLst>
                <a:ext uri="{28A0092B-C50C-407E-A947-70E740481C1C}">
                  <a14:useLocalDpi xmlns:a14="http://schemas.microsoft.com/office/drawing/2010/main" val="0"/>
                </a:ext>
              </a:extLst>
            </a:blip>
            <a:srcRect l="41649" r="3741"/>
            <a:stretch>
              <a:fillRect/>
            </a:stretch>
          </p:blipFill>
          <p:spPr>
            <a:xfrm>
              <a:off x="7030610" y="1677742"/>
              <a:ext cx="1273830" cy="1751258"/>
            </a:xfrm>
            <a:custGeom>
              <a:avLst/>
              <a:gdLst>
                <a:gd name="connsiteX0" fmla="*/ 401477 w 1273830"/>
                <a:gd name="connsiteY0" fmla="*/ 0 h 1751258"/>
                <a:gd name="connsiteX1" fmla="*/ 427231 w 1273830"/>
                <a:gd name="connsiteY1" fmla="*/ 0 h 1751258"/>
                <a:gd name="connsiteX2" fmla="*/ 604944 w 1273830"/>
                <a:gd name="connsiteY2" fmla="*/ 157995 h 1751258"/>
                <a:gd name="connsiteX3" fmla="*/ 1259132 w 1273830"/>
                <a:gd name="connsiteY3" fmla="*/ 1505660 h 1751258"/>
                <a:gd name="connsiteX4" fmla="*/ 1273830 w 1273830"/>
                <a:gd name="connsiteY4" fmla="*/ 1751258 h 1751258"/>
                <a:gd name="connsiteX5" fmla="*/ 617072 w 1273830"/>
                <a:gd name="connsiteY5" fmla="*/ 1751258 h 1751258"/>
                <a:gd name="connsiteX6" fmla="*/ 617728 w 1273830"/>
                <a:gd name="connsiteY6" fmla="*/ 1726860 h 1751258"/>
                <a:gd name="connsiteX7" fmla="*/ 576967 w 1273830"/>
                <a:gd name="connsiteY7" fmla="*/ 1404898 h 1751258"/>
                <a:gd name="connsiteX8" fmla="*/ 105393 w 1273830"/>
                <a:gd name="connsiteY8" fmla="*/ 594694 h 1751258"/>
                <a:gd name="connsiteX9" fmla="*/ 0 w 1273830"/>
                <a:gd name="connsiteY9" fmla="*/ 506673 h 175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3830" h="1751258">
                  <a:moveTo>
                    <a:pt x="401477" y="0"/>
                  </a:moveTo>
                  <a:lnTo>
                    <a:pt x="427231" y="0"/>
                  </a:lnTo>
                  <a:lnTo>
                    <a:pt x="604944" y="157995"/>
                  </a:lnTo>
                  <a:cubicBezTo>
                    <a:pt x="968753" y="520386"/>
                    <a:pt x="1199452" y="995638"/>
                    <a:pt x="1259132" y="1505660"/>
                  </a:cubicBezTo>
                  <a:lnTo>
                    <a:pt x="1273830" y="1751258"/>
                  </a:lnTo>
                  <a:lnTo>
                    <a:pt x="617072" y="1751258"/>
                  </a:lnTo>
                  <a:lnTo>
                    <a:pt x="617728" y="1726860"/>
                  </a:lnTo>
                  <a:cubicBezTo>
                    <a:pt x="615228" y="1620394"/>
                    <a:pt x="601913" y="1512643"/>
                    <a:pt x="576967" y="1404898"/>
                  </a:cubicBezTo>
                  <a:cubicBezTo>
                    <a:pt x="502129" y="1081664"/>
                    <a:pt x="333238" y="804386"/>
                    <a:pt x="105393" y="594694"/>
                  </a:cubicBezTo>
                  <a:lnTo>
                    <a:pt x="0" y="506673"/>
                  </a:lnTo>
                  <a:close/>
                </a:path>
              </a:pathLst>
            </a:custGeom>
          </p:spPr>
        </p:pic>
        <p:pic>
          <p:nvPicPr>
            <p:cNvPr id="15" name="Imagen 18">
              <a:extLst>
                <a:ext uri="{FF2B5EF4-FFF2-40B4-BE49-F238E27FC236}">
                  <a16:creationId xmlns:a16="http://schemas.microsoft.com/office/drawing/2014/main" id="{BDDC8709-897B-48C3-B04A-B9BAB20BF304}"/>
                </a:ext>
              </a:extLst>
            </p:cNvPr>
            <p:cNvPicPr>
              <a:picLocks noChangeAspect="1"/>
            </p:cNvPicPr>
            <p:nvPr/>
          </p:nvPicPr>
          <p:blipFill>
            <a:blip r:embed="rId18">
              <a:extLst>
                <a:ext uri="{28A0092B-C50C-407E-A947-70E740481C1C}">
                  <a14:useLocalDpi xmlns:a14="http://schemas.microsoft.com/office/drawing/2010/main" val="0"/>
                </a:ext>
              </a:extLst>
            </a:blip>
            <a:srcRect l="14293" t="14259" r="16800" b="21459"/>
            <a:stretch>
              <a:fillRect/>
            </a:stretch>
          </p:blipFill>
          <p:spPr>
            <a:xfrm rot="15378051">
              <a:off x="4151860" y="1178185"/>
              <a:ext cx="1273364" cy="1781813"/>
            </a:xfrm>
            <a:custGeom>
              <a:avLst/>
              <a:gdLst>
                <a:gd name="connsiteX0" fmla="*/ 421665 w 1273364"/>
                <a:gd name="connsiteY0" fmla="*/ 0 h 1781813"/>
                <a:gd name="connsiteX1" fmla="*/ 1273355 w 1273364"/>
                <a:gd name="connsiteY1" fmla="*/ 1781813 h 1781813"/>
                <a:gd name="connsiteX2" fmla="*/ 609766 w 1273364"/>
                <a:gd name="connsiteY2" fmla="*/ 1779880 h 1781813"/>
                <a:gd name="connsiteX3" fmla="*/ 610263 w 1273364"/>
                <a:gd name="connsiteY3" fmla="*/ 1762584 h 1781813"/>
                <a:gd name="connsiteX4" fmla="*/ 0 w 1273364"/>
                <a:gd name="connsiteY4" fmla="*/ 525603 h 17818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3364" h="1781813">
                  <a:moveTo>
                    <a:pt x="421665" y="0"/>
                  </a:moveTo>
                  <a:cubicBezTo>
                    <a:pt x="961897" y="433401"/>
                    <a:pt x="1275374" y="1089221"/>
                    <a:pt x="1273355" y="1781813"/>
                  </a:cubicBezTo>
                  <a:lnTo>
                    <a:pt x="609766" y="1779880"/>
                  </a:lnTo>
                  <a:lnTo>
                    <a:pt x="610263" y="1762584"/>
                  </a:lnTo>
                  <a:cubicBezTo>
                    <a:pt x="601293" y="1298934"/>
                    <a:pt x="392556" y="840532"/>
                    <a:pt x="0" y="525603"/>
                  </a:cubicBezTo>
                  <a:close/>
                </a:path>
              </a:pathLst>
            </a:custGeom>
          </p:spPr>
        </p:pic>
        <p:pic>
          <p:nvPicPr>
            <p:cNvPr id="16" name="Imagen 19">
              <a:extLst>
                <a:ext uri="{FF2B5EF4-FFF2-40B4-BE49-F238E27FC236}">
                  <a16:creationId xmlns:a16="http://schemas.microsoft.com/office/drawing/2014/main" id="{5CC83295-C1E4-6656-EB45-E9D7D8439833}"/>
                </a:ext>
              </a:extLst>
            </p:cNvPr>
            <p:cNvPicPr>
              <a:picLocks noChangeAspect="1"/>
            </p:cNvPicPr>
            <p:nvPr/>
          </p:nvPicPr>
          <p:blipFill>
            <a:blip r:embed="rId19">
              <a:extLst>
                <a:ext uri="{28A0092B-C50C-407E-A947-70E740481C1C}">
                  <a14:useLocalDpi xmlns:a14="http://schemas.microsoft.com/office/drawing/2010/main" val="0"/>
                </a:ext>
              </a:extLst>
            </a:blip>
            <a:srcRect l="16441" t="27" r="30365" b="43931"/>
            <a:stretch>
              <a:fillRect/>
            </a:stretch>
          </p:blipFill>
          <p:spPr>
            <a:xfrm rot="12295098">
              <a:off x="3539661" y="2673187"/>
              <a:ext cx="1267965" cy="1781128"/>
            </a:xfrm>
            <a:custGeom>
              <a:avLst/>
              <a:gdLst>
                <a:gd name="connsiteX0" fmla="*/ 414837 w 1267965"/>
                <a:gd name="connsiteY0" fmla="*/ 0 h 1781128"/>
                <a:gd name="connsiteX1" fmla="*/ 1267960 w 1267965"/>
                <a:gd name="connsiteY1" fmla="*/ 1781128 h 1781128"/>
                <a:gd name="connsiteX2" fmla="*/ 594121 w 1267965"/>
                <a:gd name="connsiteY2" fmla="*/ 1779706 h 1781128"/>
                <a:gd name="connsiteX3" fmla="*/ 13780 w 1267965"/>
                <a:gd name="connsiteY3" fmla="*/ 528409 h 1781128"/>
                <a:gd name="connsiteX4" fmla="*/ 0 w 1267965"/>
                <a:gd name="connsiteY4" fmla="*/ 517943 h 1781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7965" h="1781128">
                  <a:moveTo>
                    <a:pt x="414837" y="0"/>
                  </a:moveTo>
                  <a:cubicBezTo>
                    <a:pt x="955417" y="432967"/>
                    <a:pt x="1269421" y="1088534"/>
                    <a:pt x="1267960" y="1781128"/>
                  </a:cubicBezTo>
                  <a:lnTo>
                    <a:pt x="594121" y="1779706"/>
                  </a:lnTo>
                  <a:cubicBezTo>
                    <a:pt x="595183" y="1276438"/>
                    <a:pt x="369193" y="826292"/>
                    <a:pt x="13780" y="528409"/>
                  </a:cubicBezTo>
                  <a:lnTo>
                    <a:pt x="0" y="517943"/>
                  </a:lnTo>
                  <a:close/>
                </a:path>
              </a:pathLst>
            </a:custGeom>
          </p:spPr>
        </p:pic>
        <p:pic>
          <p:nvPicPr>
            <p:cNvPr id="17" name="Imagen 20">
              <a:extLst>
                <a:ext uri="{FF2B5EF4-FFF2-40B4-BE49-F238E27FC236}">
                  <a16:creationId xmlns:a16="http://schemas.microsoft.com/office/drawing/2014/main" id="{AF746BAD-CC30-3CD0-4054-311DA9323573}"/>
                </a:ext>
              </a:extLst>
            </p:cNvPr>
            <p:cNvPicPr>
              <a:picLocks noChangeAspect="1"/>
            </p:cNvPicPr>
            <p:nvPr/>
          </p:nvPicPr>
          <p:blipFill>
            <a:blip r:embed="rId20">
              <a:extLst>
                <a:ext uri="{28A0092B-C50C-407E-A947-70E740481C1C}">
                  <a14:useLocalDpi xmlns:a14="http://schemas.microsoft.com/office/drawing/2010/main" val="0"/>
                </a:ext>
              </a:extLst>
            </a:blip>
            <a:srcRect l="14815" t="25588" r="6107" b="24373"/>
            <a:stretch>
              <a:fillRect/>
            </a:stretch>
          </p:blipFill>
          <p:spPr>
            <a:xfrm rot="12845660">
              <a:off x="3906885" y="4462820"/>
              <a:ext cx="1970551" cy="872840"/>
            </a:xfrm>
            <a:custGeom>
              <a:avLst/>
              <a:gdLst>
                <a:gd name="connsiteX0" fmla="*/ 0 w 1970551"/>
                <a:gd name="connsiteY0" fmla="*/ 164418 h 872840"/>
                <a:gd name="connsiteX1" fmla="*/ 1970551 w 1970551"/>
                <a:gd name="connsiteY1" fmla="*/ 295370 h 872840"/>
                <a:gd name="connsiteX2" fmla="*/ 1643619 w 1970551"/>
                <a:gd name="connsiteY2" fmla="*/ 872840 h 872840"/>
                <a:gd name="connsiteX3" fmla="*/ 1522422 w 1970551"/>
                <a:gd name="connsiteY3" fmla="*/ 808287 h 872840"/>
                <a:gd name="connsiteX4" fmla="*/ 594348 w 1970551"/>
                <a:gd name="connsiteY4" fmla="*/ 676033 h 872840"/>
                <a:gd name="connsiteX5" fmla="*/ 280692 w 1970551"/>
                <a:gd name="connsiteY5" fmla="*/ 759349 h 872840"/>
                <a:gd name="connsiteX6" fmla="*/ 245501 w 1970551"/>
                <a:gd name="connsiteY6" fmla="*/ 774745 h 872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70551" h="872840">
                  <a:moveTo>
                    <a:pt x="0" y="164418"/>
                  </a:moveTo>
                  <a:cubicBezTo>
                    <a:pt x="642558" y="-94048"/>
                    <a:pt x="1367845" y="-45849"/>
                    <a:pt x="1970551" y="295370"/>
                  </a:cubicBezTo>
                  <a:lnTo>
                    <a:pt x="1643619" y="872840"/>
                  </a:lnTo>
                  <a:lnTo>
                    <a:pt x="1522422" y="808287"/>
                  </a:lnTo>
                  <a:cubicBezTo>
                    <a:pt x="1242436" y="676028"/>
                    <a:pt x="921998" y="623815"/>
                    <a:pt x="594348" y="676033"/>
                  </a:cubicBezTo>
                  <a:cubicBezTo>
                    <a:pt x="485131" y="693439"/>
                    <a:pt x="380282" y="721625"/>
                    <a:pt x="280692" y="759349"/>
                  </a:cubicBezTo>
                  <a:lnTo>
                    <a:pt x="245501" y="774745"/>
                  </a:lnTo>
                  <a:close/>
                </a:path>
              </a:pathLst>
            </a:custGeom>
          </p:spPr>
        </p:pic>
        <p:pic>
          <p:nvPicPr>
            <p:cNvPr id="18" name="Imagen 21">
              <a:extLst>
                <a:ext uri="{FF2B5EF4-FFF2-40B4-BE49-F238E27FC236}">
                  <a16:creationId xmlns:a16="http://schemas.microsoft.com/office/drawing/2014/main" id="{AB630547-E58F-A340-607A-792702403325}"/>
                </a:ext>
              </a:extLst>
            </p:cNvPr>
            <p:cNvPicPr>
              <a:picLocks noChangeAspect="1"/>
            </p:cNvPicPr>
            <p:nvPr/>
          </p:nvPicPr>
          <p:blipFill>
            <a:blip r:embed="rId21">
              <a:extLst>
                <a:ext uri="{28A0092B-C50C-407E-A947-70E740481C1C}">
                  <a14:useLocalDpi xmlns:a14="http://schemas.microsoft.com/office/drawing/2010/main" val="0"/>
                </a:ext>
              </a:extLst>
            </a:blip>
            <a:srcRect l="29757" t="493" r="30904" b="1689"/>
            <a:stretch>
              <a:fillRect/>
            </a:stretch>
          </p:blipFill>
          <p:spPr>
            <a:xfrm rot="6136372">
              <a:off x="5920654" y="4351821"/>
              <a:ext cx="1277856" cy="1779007"/>
            </a:xfrm>
            <a:custGeom>
              <a:avLst/>
              <a:gdLst>
                <a:gd name="connsiteX0" fmla="*/ 418159 w 1277856"/>
                <a:gd name="connsiteY0" fmla="*/ 0 h 1779007"/>
                <a:gd name="connsiteX1" fmla="*/ 1277856 w 1277856"/>
                <a:gd name="connsiteY1" fmla="*/ 1777964 h 1779007"/>
                <a:gd name="connsiteX2" fmla="*/ 620004 w 1277856"/>
                <a:gd name="connsiteY2" fmla="*/ 1779007 h 1779007"/>
                <a:gd name="connsiteX3" fmla="*/ 616209 w 1277856"/>
                <a:gd name="connsiteY3" fmla="*/ 1658847 h 1779007"/>
                <a:gd name="connsiteX4" fmla="*/ 66393 w 1277856"/>
                <a:gd name="connsiteY4" fmla="*/ 578381 h 1779007"/>
                <a:gd name="connsiteX5" fmla="*/ 0 w 1277856"/>
                <a:gd name="connsiteY5" fmla="*/ 526062 h 177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77856" h="1779007">
                  <a:moveTo>
                    <a:pt x="418159" y="0"/>
                  </a:moveTo>
                  <a:cubicBezTo>
                    <a:pt x="960335" y="430967"/>
                    <a:pt x="1276758" y="1085370"/>
                    <a:pt x="1277856" y="1777964"/>
                  </a:cubicBezTo>
                  <a:lnTo>
                    <a:pt x="620004" y="1779007"/>
                  </a:lnTo>
                  <a:lnTo>
                    <a:pt x="616209" y="1658847"/>
                  </a:lnTo>
                  <a:cubicBezTo>
                    <a:pt x="581786" y="1239568"/>
                    <a:pt x="380986" y="851956"/>
                    <a:pt x="66393" y="578381"/>
                  </a:cubicBezTo>
                  <a:lnTo>
                    <a:pt x="0" y="526062"/>
                  </a:lnTo>
                  <a:close/>
                </a:path>
              </a:pathLst>
            </a:custGeom>
          </p:spPr>
        </p:pic>
        <p:pic>
          <p:nvPicPr>
            <p:cNvPr id="19" name="Imagen 22">
              <a:extLst>
                <a:ext uri="{FF2B5EF4-FFF2-40B4-BE49-F238E27FC236}">
                  <a16:creationId xmlns:a16="http://schemas.microsoft.com/office/drawing/2014/main" id="{1392624A-AFC0-FB50-BCDF-6248200AD7CC}"/>
                </a:ext>
              </a:extLst>
            </p:cNvPr>
            <p:cNvPicPr>
              <a:picLocks noChangeAspect="1"/>
            </p:cNvPicPr>
            <p:nvPr/>
          </p:nvPicPr>
          <p:blipFill>
            <a:blip r:embed="rId22">
              <a:extLst>
                <a:ext uri="{28A0092B-C50C-407E-A947-70E740481C1C}">
                  <a14:useLocalDpi xmlns:a14="http://schemas.microsoft.com/office/drawing/2010/main" val="0"/>
                </a:ext>
                <a:ext uri="{837473B0-CC2E-450A-ABE3-18F120FF3D39}">
                  <a1611:picAttrSrcUrl xmlns:a1611="http://schemas.microsoft.com/office/drawing/2016/11/main" r:id="rId23"/>
                </a:ext>
              </a:extLst>
            </a:blip>
            <a:srcRect l="37901" t="2169" r="23725" b="372"/>
            <a:stretch>
              <a:fillRect/>
            </a:stretch>
          </p:blipFill>
          <p:spPr>
            <a:xfrm rot="2987903">
              <a:off x="7128138" y="3260183"/>
              <a:ext cx="1255077" cy="1793324"/>
            </a:xfrm>
            <a:custGeom>
              <a:avLst/>
              <a:gdLst>
                <a:gd name="connsiteX0" fmla="*/ 427704 w 1255077"/>
                <a:gd name="connsiteY0" fmla="*/ 0 h 1793324"/>
                <a:gd name="connsiteX1" fmla="*/ 1254761 w 1255077"/>
                <a:gd name="connsiteY1" fmla="*/ 1793324 h 1793324"/>
                <a:gd name="connsiteX2" fmla="*/ 582843 w 1255077"/>
                <a:gd name="connsiteY2" fmla="*/ 1782122 h 1793324"/>
                <a:gd name="connsiteX3" fmla="*/ 583743 w 1255077"/>
                <a:gd name="connsiteY3" fmla="*/ 1709798 h 1793324"/>
                <a:gd name="connsiteX4" fmla="*/ 433974 w 1255077"/>
                <a:gd name="connsiteY4" fmla="*/ 1084462 h 1793324"/>
                <a:gd name="connsiteX5" fmla="*/ 55564 w 1255077"/>
                <a:gd name="connsiteY5" fmla="*/ 564575 h 1793324"/>
                <a:gd name="connsiteX6" fmla="*/ 0 w 1255077"/>
                <a:gd name="connsiteY6" fmla="*/ 518332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5077" h="1793324">
                  <a:moveTo>
                    <a:pt x="427704" y="0"/>
                  </a:moveTo>
                  <a:cubicBezTo>
                    <a:pt x="961897" y="440792"/>
                    <a:pt x="1266305" y="1100845"/>
                    <a:pt x="1254761" y="1793324"/>
                  </a:cubicBezTo>
                  <a:lnTo>
                    <a:pt x="582843" y="1782122"/>
                  </a:lnTo>
                  <a:lnTo>
                    <a:pt x="583743" y="1709798"/>
                  </a:lnTo>
                  <a:cubicBezTo>
                    <a:pt x="576187" y="1499849"/>
                    <a:pt x="527651" y="1287576"/>
                    <a:pt x="433974" y="1084462"/>
                  </a:cubicBezTo>
                  <a:cubicBezTo>
                    <a:pt x="340297" y="881347"/>
                    <a:pt x="210349" y="706622"/>
                    <a:pt x="55564" y="564575"/>
                  </a:cubicBezTo>
                  <a:lnTo>
                    <a:pt x="0" y="518332"/>
                  </a:lnTo>
                  <a:close/>
                </a:path>
              </a:pathLst>
            </a:custGeom>
          </p:spPr>
        </p:pic>
        <p:pic>
          <p:nvPicPr>
            <p:cNvPr id="20" name="Imagen 23">
              <a:extLst>
                <a:ext uri="{FF2B5EF4-FFF2-40B4-BE49-F238E27FC236}">
                  <a16:creationId xmlns:a16="http://schemas.microsoft.com/office/drawing/2014/main" id="{613B8017-09BB-6B4B-36BA-BD38A01253B0}"/>
                </a:ext>
              </a:extLst>
            </p:cNvPr>
            <p:cNvPicPr>
              <a:picLocks noChangeAspect="1"/>
            </p:cNvPicPr>
            <p:nvPr/>
          </p:nvPicPr>
          <p:blipFill>
            <a:blip r:embed="rId24">
              <a:extLst>
                <a:ext uri="{28A0092B-C50C-407E-A947-70E740481C1C}">
                  <a14:useLocalDpi xmlns:a14="http://schemas.microsoft.com/office/drawing/2010/main" val="0"/>
                </a:ext>
              </a:extLst>
            </a:blip>
            <a:srcRect l="59626" t="4305" r="156" b="1556"/>
            <a:stretch>
              <a:fillRect/>
            </a:stretch>
          </p:blipFill>
          <p:spPr>
            <a:xfrm rot="18466978">
              <a:off x="5707421" y="721304"/>
              <a:ext cx="1268126" cy="1781014"/>
            </a:xfrm>
            <a:custGeom>
              <a:avLst/>
              <a:gdLst>
                <a:gd name="connsiteX0" fmla="*/ 414768 w 1268126"/>
                <a:gd name="connsiteY0" fmla="*/ 0 h 1781014"/>
                <a:gd name="connsiteX1" fmla="*/ 1268122 w 1268126"/>
                <a:gd name="connsiteY1" fmla="*/ 1781014 h 1781014"/>
                <a:gd name="connsiteX2" fmla="*/ 610271 w 1268126"/>
                <a:gd name="connsiteY2" fmla="*/ 1779713 h 1781014"/>
                <a:gd name="connsiteX3" fmla="*/ 611499 w 1268126"/>
                <a:gd name="connsiteY3" fmla="*/ 1741319 h 1781014"/>
                <a:gd name="connsiteX4" fmla="*/ 572380 w 1268126"/>
                <a:gd name="connsiteY4" fmla="*/ 1419154 h 1781014"/>
                <a:gd name="connsiteX5" fmla="*/ 104943 w 1268126"/>
                <a:gd name="connsiteY5" fmla="*/ 606556 h 1781014"/>
                <a:gd name="connsiteX6" fmla="*/ 0 w 1268126"/>
                <a:gd name="connsiteY6" fmla="*/ 517998 h 1781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8126" h="1781014">
                  <a:moveTo>
                    <a:pt x="414768" y="0"/>
                  </a:moveTo>
                  <a:cubicBezTo>
                    <a:pt x="955404" y="432896"/>
                    <a:pt x="1269492" y="1088422"/>
                    <a:pt x="1268122" y="1781014"/>
                  </a:cubicBezTo>
                  <a:lnTo>
                    <a:pt x="610271" y="1779713"/>
                  </a:lnTo>
                  <a:lnTo>
                    <a:pt x="611499" y="1741319"/>
                  </a:lnTo>
                  <a:cubicBezTo>
                    <a:pt x="609542" y="1634842"/>
                    <a:pt x="596776" y="1527024"/>
                    <a:pt x="572380" y="1419154"/>
                  </a:cubicBezTo>
                  <a:cubicBezTo>
                    <a:pt x="499191" y="1095542"/>
                    <a:pt x="331716" y="817407"/>
                    <a:pt x="104943" y="606556"/>
                  </a:cubicBezTo>
                  <a:lnTo>
                    <a:pt x="0" y="517998"/>
                  </a:lnTo>
                  <a:close/>
                </a:path>
              </a:pathLst>
            </a:custGeom>
          </p:spPr>
        </p:pic>
      </p:grpSp>
      <p:sp>
        <p:nvSpPr>
          <p:cNvPr id="21" name="Ellipse 36">
            <a:extLst>
              <a:ext uri="{FF2B5EF4-FFF2-40B4-BE49-F238E27FC236}">
                <a16:creationId xmlns:a16="http://schemas.microsoft.com/office/drawing/2014/main" id="{0ECE2BED-4481-7EB5-9039-CD7CF7A61F66}"/>
              </a:ext>
            </a:extLst>
          </p:cNvPr>
          <p:cNvSpPr>
            <a:spLocks noChangeAspect="1"/>
          </p:cNvSpPr>
          <p:nvPr/>
        </p:nvSpPr>
        <p:spPr>
          <a:xfrm>
            <a:off x="109820" y="1767703"/>
            <a:ext cx="313200" cy="312062"/>
          </a:xfrm>
          <a:prstGeom prst="ellipse">
            <a:avLst/>
          </a:prstGeom>
          <a:solidFill>
            <a:srgbClr val="658EA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2" name="Ellipse 37">
            <a:extLst>
              <a:ext uri="{FF2B5EF4-FFF2-40B4-BE49-F238E27FC236}">
                <a16:creationId xmlns:a16="http://schemas.microsoft.com/office/drawing/2014/main" id="{C6F43099-1348-8DC8-996D-58759C11977C}"/>
              </a:ext>
            </a:extLst>
          </p:cNvPr>
          <p:cNvSpPr>
            <a:spLocks noChangeAspect="1"/>
          </p:cNvSpPr>
          <p:nvPr/>
        </p:nvSpPr>
        <p:spPr>
          <a:xfrm>
            <a:off x="1252096" y="2819003"/>
            <a:ext cx="313200" cy="312062"/>
          </a:xfrm>
          <a:prstGeom prst="ellipse">
            <a:avLst/>
          </a:prstGeom>
          <a:solidFill>
            <a:srgbClr val="658EA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3" name="Ellipse 38">
            <a:extLst>
              <a:ext uri="{FF2B5EF4-FFF2-40B4-BE49-F238E27FC236}">
                <a16:creationId xmlns:a16="http://schemas.microsoft.com/office/drawing/2014/main" id="{D5F5444E-9A77-9D36-B77E-570E941F61D1}"/>
              </a:ext>
            </a:extLst>
          </p:cNvPr>
          <p:cNvSpPr>
            <a:spLocks noChangeAspect="1"/>
          </p:cNvSpPr>
          <p:nvPr/>
        </p:nvSpPr>
        <p:spPr>
          <a:xfrm>
            <a:off x="2139097" y="3930906"/>
            <a:ext cx="313200" cy="312062"/>
          </a:xfrm>
          <a:prstGeom prst="ellipse">
            <a:avLst/>
          </a:prstGeom>
          <a:solidFill>
            <a:srgbClr val="658EA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4" name="Ellipse 39">
            <a:extLst>
              <a:ext uri="{FF2B5EF4-FFF2-40B4-BE49-F238E27FC236}">
                <a16:creationId xmlns:a16="http://schemas.microsoft.com/office/drawing/2014/main" id="{8D2EB725-A727-930B-D62A-70CAEB0AF7B6}"/>
              </a:ext>
            </a:extLst>
          </p:cNvPr>
          <p:cNvSpPr>
            <a:spLocks noChangeAspect="1"/>
          </p:cNvSpPr>
          <p:nvPr/>
        </p:nvSpPr>
        <p:spPr>
          <a:xfrm>
            <a:off x="2703209" y="5017428"/>
            <a:ext cx="313200" cy="312062"/>
          </a:xfrm>
          <a:prstGeom prst="ellipse">
            <a:avLst/>
          </a:prstGeom>
          <a:solidFill>
            <a:srgbClr val="658EA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5" name="Textfeld 24">
            <a:extLst>
              <a:ext uri="{FF2B5EF4-FFF2-40B4-BE49-F238E27FC236}">
                <a16:creationId xmlns:a16="http://schemas.microsoft.com/office/drawing/2014/main" id="{244B9CE4-BD13-B436-DCF1-B81E03BA9EA4}"/>
              </a:ext>
            </a:extLst>
          </p:cNvPr>
          <p:cNvSpPr txBox="1"/>
          <p:nvPr/>
        </p:nvSpPr>
        <p:spPr>
          <a:xfrm>
            <a:off x="33158" y="-1774"/>
            <a:ext cx="2561772" cy="553998"/>
          </a:xfrm>
          <a:prstGeom prst="rect">
            <a:avLst/>
          </a:prstGeom>
          <a:noFill/>
        </p:spPr>
        <p:txBody>
          <a:bodyPr wrap="square" rtlCol="0">
            <a:spAutoFit/>
          </a:bodyPr>
          <a:lstStyle/>
          <a:p>
            <a:pPr algn="ctr"/>
            <a:r>
              <a:rPr lang="de-DE" sz="3000" dirty="0">
                <a:latin typeface="Arial Black" panose="020B0A04020102020204" pitchFamily="34" charset="0"/>
              </a:rPr>
              <a:t>Einführung</a:t>
            </a:r>
            <a:endParaRPr lang="es-MX" sz="3000" dirty="0">
              <a:latin typeface="Arial Black" panose="020B0A04020102020204" pitchFamily="34" charset="0"/>
            </a:endParaRPr>
          </a:p>
        </p:txBody>
      </p:sp>
    </p:spTree>
    <p:custDataLst>
      <p:tags r:id="rId1"/>
    </p:custDataLst>
    <p:extLst>
      <p:ext uri="{BB962C8B-B14F-4D97-AF65-F5344CB8AC3E}">
        <p14:creationId xmlns:p14="http://schemas.microsoft.com/office/powerpoint/2010/main" val="185367832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74D861-857B-2B2C-4DF5-0796D4343319}"/>
            </a:ext>
          </a:extLst>
        </p:cNvPr>
        <p:cNvGrpSpPr/>
        <p:nvPr/>
      </p:nvGrpSpPr>
      <p:grpSpPr>
        <a:xfrm>
          <a:off x="0" y="0"/>
          <a:ext cx="0" cy="0"/>
          <a:chOff x="0" y="0"/>
          <a:chExt cx="0" cy="0"/>
        </a:xfrm>
      </p:grpSpPr>
      <p:sp>
        <p:nvSpPr>
          <p:cNvPr id="13" name="Freihandform: Form 34">
            <a:extLst>
              <a:ext uri="{FF2B5EF4-FFF2-40B4-BE49-F238E27FC236}">
                <a16:creationId xmlns:a16="http://schemas.microsoft.com/office/drawing/2014/main" id="{F7958D3F-2E0A-53B5-64F2-097CD490E818}"/>
              </a:ext>
            </a:extLst>
          </p:cNvPr>
          <p:cNvSpPr>
            <a:spLocks noChangeAspect="1"/>
          </p:cNvSpPr>
          <p:nvPr/>
        </p:nvSpPr>
        <p:spPr>
          <a:xfrm>
            <a:off x="-11671300" y="451822"/>
            <a:ext cx="15355609" cy="16515378"/>
          </a:xfrm>
          <a:custGeom>
            <a:avLst/>
            <a:gdLst>
              <a:gd name="connsiteX0" fmla="*/ 6017699 w 12035398"/>
              <a:gd name="connsiteY0" fmla="*/ 0 h 11991360"/>
              <a:gd name="connsiteX1" fmla="*/ 12035398 w 12035398"/>
              <a:gd name="connsiteY1" fmla="*/ 5995680 h 11991360"/>
              <a:gd name="connsiteX2" fmla="*/ 6017699 w 12035398"/>
              <a:gd name="connsiteY2" fmla="*/ 11991360 h 11991360"/>
              <a:gd name="connsiteX3" fmla="*/ 0 w 12035398"/>
              <a:gd name="connsiteY3" fmla="*/ 5995680 h 11991360"/>
              <a:gd name="connsiteX4" fmla="*/ 6017699 w 12035398"/>
              <a:gd name="connsiteY4" fmla="*/ 0 h 11991360"/>
              <a:gd name="connsiteX5" fmla="*/ 6017699 w 12035398"/>
              <a:gd name="connsiteY5" fmla="*/ 99704 h 11991360"/>
              <a:gd name="connsiteX6" fmla="*/ 97165 w 12035398"/>
              <a:gd name="connsiteY6" fmla="*/ 5998574 h 11991360"/>
              <a:gd name="connsiteX7" fmla="*/ 6017699 w 12035398"/>
              <a:gd name="connsiteY7" fmla="*/ 11897444 h 11991360"/>
              <a:gd name="connsiteX8" fmla="*/ 11938233 w 12035398"/>
              <a:gd name="connsiteY8" fmla="*/ 5998574 h 11991360"/>
              <a:gd name="connsiteX9" fmla="*/ 6017699 w 12035398"/>
              <a:gd name="connsiteY9" fmla="*/ 99704 h 11991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035398" h="11991360">
                <a:moveTo>
                  <a:pt x="6017699" y="0"/>
                </a:moveTo>
                <a:cubicBezTo>
                  <a:pt x="9341182" y="0"/>
                  <a:pt x="12035398" y="2684357"/>
                  <a:pt x="12035398" y="5995680"/>
                </a:cubicBezTo>
                <a:cubicBezTo>
                  <a:pt x="12035398" y="9307003"/>
                  <a:pt x="9341182" y="11991360"/>
                  <a:pt x="6017699" y="11991360"/>
                </a:cubicBezTo>
                <a:cubicBezTo>
                  <a:pt x="2694216" y="11991360"/>
                  <a:pt x="0" y="9307003"/>
                  <a:pt x="0" y="5995680"/>
                </a:cubicBezTo>
                <a:cubicBezTo>
                  <a:pt x="0" y="2684357"/>
                  <a:pt x="2694216" y="0"/>
                  <a:pt x="6017699" y="0"/>
                </a:cubicBezTo>
                <a:close/>
                <a:moveTo>
                  <a:pt x="6017699" y="99704"/>
                </a:moveTo>
                <a:cubicBezTo>
                  <a:pt x="2747878" y="99704"/>
                  <a:pt x="97165" y="2740718"/>
                  <a:pt x="97165" y="5998574"/>
                </a:cubicBezTo>
                <a:cubicBezTo>
                  <a:pt x="97165" y="9256430"/>
                  <a:pt x="2747878" y="11897444"/>
                  <a:pt x="6017699" y="11897444"/>
                </a:cubicBezTo>
                <a:cubicBezTo>
                  <a:pt x="9287520" y="11897444"/>
                  <a:pt x="11938233" y="9256430"/>
                  <a:pt x="11938233" y="5998574"/>
                </a:cubicBezTo>
                <a:cubicBezTo>
                  <a:pt x="11938233" y="2740718"/>
                  <a:pt x="9287520" y="99704"/>
                  <a:pt x="6017699" y="99704"/>
                </a:cubicBezTo>
                <a:close/>
              </a:path>
            </a:pathLst>
          </a:custGeom>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MX"/>
          </a:p>
        </p:txBody>
      </p:sp>
      <p:pic>
        <p:nvPicPr>
          <p:cNvPr id="29" name="Grafik 28">
            <a:extLst>
              <a:ext uri="{FF2B5EF4-FFF2-40B4-BE49-F238E27FC236}">
                <a16:creationId xmlns:a16="http://schemas.microsoft.com/office/drawing/2014/main" id="{7A0F328E-6B7C-4F39-4894-51CBB00E9DC7}"/>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rot="18446724">
            <a:off x="10935959" y="768670"/>
            <a:ext cx="5309023" cy="4100667"/>
          </a:xfrm>
          <a:prstGeom prst="rect">
            <a:avLst/>
          </a:prstGeom>
        </p:spPr>
      </p:pic>
      <p:grpSp>
        <p:nvGrpSpPr>
          <p:cNvPr id="16" name="Grupo 15">
            <a:extLst>
              <a:ext uri="{FF2B5EF4-FFF2-40B4-BE49-F238E27FC236}">
                <a16:creationId xmlns:a16="http://schemas.microsoft.com/office/drawing/2014/main" id="{2985C73C-B803-E389-A7F7-9B46B8F879B1}"/>
              </a:ext>
            </a:extLst>
          </p:cNvPr>
          <p:cNvGrpSpPr>
            <a:grpSpLocks noChangeAspect="1"/>
          </p:cNvGrpSpPr>
          <p:nvPr/>
        </p:nvGrpSpPr>
        <p:grpSpPr>
          <a:xfrm rot="3126037">
            <a:off x="-4458813" y="3773374"/>
            <a:ext cx="6552000" cy="6282659"/>
            <a:chOff x="3539661" y="977748"/>
            <a:chExt cx="5112678" cy="4902505"/>
          </a:xfrm>
        </p:grpSpPr>
        <p:pic>
          <p:nvPicPr>
            <p:cNvPr id="17" name="Imagen 16">
              <a:extLst>
                <a:ext uri="{FF2B5EF4-FFF2-40B4-BE49-F238E27FC236}">
                  <a16:creationId xmlns:a16="http://schemas.microsoft.com/office/drawing/2014/main" id="{D0AC27A1-D3B9-DCFD-3C8B-10A81D87EB8B}"/>
                </a:ext>
              </a:extLst>
            </p:cNvPr>
            <p:cNvPicPr>
              <a:picLocks noChangeAspect="1"/>
            </p:cNvPicPr>
            <p:nvPr/>
          </p:nvPicPr>
          <p:blipFill>
            <a:blip r:embed="rId5">
              <a:extLst>
                <a:ext uri="{28A0092B-C50C-407E-A947-70E740481C1C}">
                  <a14:useLocalDpi xmlns:a14="http://schemas.microsoft.com/office/drawing/2010/main" val="0"/>
                </a:ext>
              </a:extLst>
            </a:blip>
            <a:srcRect l="41649" r="3741"/>
            <a:stretch>
              <a:fillRect/>
            </a:stretch>
          </p:blipFill>
          <p:spPr>
            <a:xfrm>
              <a:off x="7030610" y="1677742"/>
              <a:ext cx="1273830" cy="1751258"/>
            </a:xfrm>
            <a:custGeom>
              <a:avLst/>
              <a:gdLst>
                <a:gd name="connsiteX0" fmla="*/ 401477 w 1273830"/>
                <a:gd name="connsiteY0" fmla="*/ 0 h 1751258"/>
                <a:gd name="connsiteX1" fmla="*/ 427231 w 1273830"/>
                <a:gd name="connsiteY1" fmla="*/ 0 h 1751258"/>
                <a:gd name="connsiteX2" fmla="*/ 604944 w 1273830"/>
                <a:gd name="connsiteY2" fmla="*/ 157995 h 1751258"/>
                <a:gd name="connsiteX3" fmla="*/ 1259132 w 1273830"/>
                <a:gd name="connsiteY3" fmla="*/ 1505660 h 1751258"/>
                <a:gd name="connsiteX4" fmla="*/ 1273830 w 1273830"/>
                <a:gd name="connsiteY4" fmla="*/ 1751258 h 1751258"/>
                <a:gd name="connsiteX5" fmla="*/ 617072 w 1273830"/>
                <a:gd name="connsiteY5" fmla="*/ 1751258 h 1751258"/>
                <a:gd name="connsiteX6" fmla="*/ 617728 w 1273830"/>
                <a:gd name="connsiteY6" fmla="*/ 1726860 h 1751258"/>
                <a:gd name="connsiteX7" fmla="*/ 576967 w 1273830"/>
                <a:gd name="connsiteY7" fmla="*/ 1404898 h 1751258"/>
                <a:gd name="connsiteX8" fmla="*/ 105393 w 1273830"/>
                <a:gd name="connsiteY8" fmla="*/ 594694 h 1751258"/>
                <a:gd name="connsiteX9" fmla="*/ 0 w 1273830"/>
                <a:gd name="connsiteY9" fmla="*/ 506673 h 175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3830" h="1751258">
                  <a:moveTo>
                    <a:pt x="401477" y="0"/>
                  </a:moveTo>
                  <a:lnTo>
                    <a:pt x="427231" y="0"/>
                  </a:lnTo>
                  <a:lnTo>
                    <a:pt x="604944" y="157995"/>
                  </a:lnTo>
                  <a:cubicBezTo>
                    <a:pt x="968753" y="520386"/>
                    <a:pt x="1199452" y="995638"/>
                    <a:pt x="1259132" y="1505660"/>
                  </a:cubicBezTo>
                  <a:lnTo>
                    <a:pt x="1273830" y="1751258"/>
                  </a:lnTo>
                  <a:lnTo>
                    <a:pt x="617072" y="1751258"/>
                  </a:lnTo>
                  <a:lnTo>
                    <a:pt x="617728" y="1726860"/>
                  </a:lnTo>
                  <a:cubicBezTo>
                    <a:pt x="615228" y="1620394"/>
                    <a:pt x="601913" y="1512643"/>
                    <a:pt x="576967" y="1404898"/>
                  </a:cubicBezTo>
                  <a:cubicBezTo>
                    <a:pt x="502129" y="1081664"/>
                    <a:pt x="333238" y="804386"/>
                    <a:pt x="105393" y="594694"/>
                  </a:cubicBezTo>
                  <a:lnTo>
                    <a:pt x="0" y="506673"/>
                  </a:lnTo>
                  <a:close/>
                </a:path>
              </a:pathLst>
            </a:custGeom>
          </p:spPr>
        </p:pic>
        <p:pic>
          <p:nvPicPr>
            <p:cNvPr id="19" name="Imagen 18">
              <a:extLst>
                <a:ext uri="{FF2B5EF4-FFF2-40B4-BE49-F238E27FC236}">
                  <a16:creationId xmlns:a16="http://schemas.microsoft.com/office/drawing/2014/main" id="{E924ED5A-0C29-E9AB-F1D3-28DC1F42E8CA}"/>
                </a:ext>
              </a:extLst>
            </p:cNvPr>
            <p:cNvPicPr>
              <a:picLocks noChangeAspect="1"/>
            </p:cNvPicPr>
            <p:nvPr/>
          </p:nvPicPr>
          <p:blipFill>
            <a:blip r:embed="rId6">
              <a:extLst>
                <a:ext uri="{28A0092B-C50C-407E-A947-70E740481C1C}">
                  <a14:useLocalDpi xmlns:a14="http://schemas.microsoft.com/office/drawing/2010/main" val="0"/>
                </a:ext>
              </a:extLst>
            </a:blip>
            <a:srcRect l="14293" t="14259" r="16800" b="21459"/>
            <a:stretch>
              <a:fillRect/>
            </a:stretch>
          </p:blipFill>
          <p:spPr>
            <a:xfrm rot="15378051">
              <a:off x="4151860" y="1178185"/>
              <a:ext cx="1273364" cy="1781813"/>
            </a:xfrm>
            <a:custGeom>
              <a:avLst/>
              <a:gdLst>
                <a:gd name="connsiteX0" fmla="*/ 421665 w 1273364"/>
                <a:gd name="connsiteY0" fmla="*/ 0 h 1781813"/>
                <a:gd name="connsiteX1" fmla="*/ 1273355 w 1273364"/>
                <a:gd name="connsiteY1" fmla="*/ 1781813 h 1781813"/>
                <a:gd name="connsiteX2" fmla="*/ 609766 w 1273364"/>
                <a:gd name="connsiteY2" fmla="*/ 1779880 h 1781813"/>
                <a:gd name="connsiteX3" fmla="*/ 610263 w 1273364"/>
                <a:gd name="connsiteY3" fmla="*/ 1762584 h 1781813"/>
                <a:gd name="connsiteX4" fmla="*/ 0 w 1273364"/>
                <a:gd name="connsiteY4" fmla="*/ 525603 h 17818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3364" h="1781813">
                  <a:moveTo>
                    <a:pt x="421665" y="0"/>
                  </a:moveTo>
                  <a:cubicBezTo>
                    <a:pt x="961897" y="433401"/>
                    <a:pt x="1275374" y="1089221"/>
                    <a:pt x="1273355" y="1781813"/>
                  </a:cubicBezTo>
                  <a:lnTo>
                    <a:pt x="609766" y="1779880"/>
                  </a:lnTo>
                  <a:lnTo>
                    <a:pt x="610263" y="1762584"/>
                  </a:lnTo>
                  <a:cubicBezTo>
                    <a:pt x="601293" y="1298934"/>
                    <a:pt x="392556" y="840532"/>
                    <a:pt x="0" y="525603"/>
                  </a:cubicBezTo>
                  <a:close/>
                </a:path>
              </a:pathLst>
            </a:custGeom>
          </p:spPr>
        </p:pic>
        <p:pic>
          <p:nvPicPr>
            <p:cNvPr id="20" name="Imagen 19">
              <a:extLst>
                <a:ext uri="{FF2B5EF4-FFF2-40B4-BE49-F238E27FC236}">
                  <a16:creationId xmlns:a16="http://schemas.microsoft.com/office/drawing/2014/main" id="{8030B372-2E66-285E-F82E-02A762430C69}"/>
                </a:ext>
              </a:extLst>
            </p:cNvPr>
            <p:cNvPicPr>
              <a:picLocks noChangeAspect="1"/>
            </p:cNvPicPr>
            <p:nvPr/>
          </p:nvPicPr>
          <p:blipFill>
            <a:blip r:embed="rId7">
              <a:extLst>
                <a:ext uri="{28A0092B-C50C-407E-A947-70E740481C1C}">
                  <a14:useLocalDpi xmlns:a14="http://schemas.microsoft.com/office/drawing/2010/main" val="0"/>
                </a:ext>
              </a:extLst>
            </a:blip>
            <a:srcRect l="16441" t="27" r="30365" b="43931"/>
            <a:stretch>
              <a:fillRect/>
            </a:stretch>
          </p:blipFill>
          <p:spPr>
            <a:xfrm rot="12295098">
              <a:off x="3539661" y="2673187"/>
              <a:ext cx="1267965" cy="1781128"/>
            </a:xfrm>
            <a:custGeom>
              <a:avLst/>
              <a:gdLst>
                <a:gd name="connsiteX0" fmla="*/ 414837 w 1267965"/>
                <a:gd name="connsiteY0" fmla="*/ 0 h 1781128"/>
                <a:gd name="connsiteX1" fmla="*/ 1267960 w 1267965"/>
                <a:gd name="connsiteY1" fmla="*/ 1781128 h 1781128"/>
                <a:gd name="connsiteX2" fmla="*/ 594121 w 1267965"/>
                <a:gd name="connsiteY2" fmla="*/ 1779706 h 1781128"/>
                <a:gd name="connsiteX3" fmla="*/ 13780 w 1267965"/>
                <a:gd name="connsiteY3" fmla="*/ 528409 h 1781128"/>
                <a:gd name="connsiteX4" fmla="*/ 0 w 1267965"/>
                <a:gd name="connsiteY4" fmla="*/ 517943 h 1781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7965" h="1781128">
                  <a:moveTo>
                    <a:pt x="414837" y="0"/>
                  </a:moveTo>
                  <a:cubicBezTo>
                    <a:pt x="955417" y="432967"/>
                    <a:pt x="1269421" y="1088534"/>
                    <a:pt x="1267960" y="1781128"/>
                  </a:cubicBezTo>
                  <a:lnTo>
                    <a:pt x="594121" y="1779706"/>
                  </a:lnTo>
                  <a:cubicBezTo>
                    <a:pt x="595183" y="1276438"/>
                    <a:pt x="369193" y="826292"/>
                    <a:pt x="13780" y="528409"/>
                  </a:cubicBezTo>
                  <a:lnTo>
                    <a:pt x="0" y="517943"/>
                  </a:lnTo>
                  <a:close/>
                </a:path>
              </a:pathLst>
            </a:custGeom>
          </p:spPr>
        </p:pic>
        <p:pic>
          <p:nvPicPr>
            <p:cNvPr id="21" name="Imagen 20">
              <a:extLst>
                <a:ext uri="{FF2B5EF4-FFF2-40B4-BE49-F238E27FC236}">
                  <a16:creationId xmlns:a16="http://schemas.microsoft.com/office/drawing/2014/main" id="{E15C708A-3EAE-6367-67DA-18C2D6C321C2}"/>
                </a:ext>
              </a:extLst>
            </p:cNvPr>
            <p:cNvPicPr>
              <a:picLocks noChangeAspect="1"/>
            </p:cNvPicPr>
            <p:nvPr/>
          </p:nvPicPr>
          <p:blipFill>
            <a:blip r:embed="rId8">
              <a:extLst>
                <a:ext uri="{28A0092B-C50C-407E-A947-70E740481C1C}">
                  <a14:useLocalDpi xmlns:a14="http://schemas.microsoft.com/office/drawing/2010/main" val="0"/>
                </a:ext>
              </a:extLst>
            </a:blip>
            <a:srcRect l="14815" t="25588" r="6107" b="24373"/>
            <a:stretch>
              <a:fillRect/>
            </a:stretch>
          </p:blipFill>
          <p:spPr>
            <a:xfrm rot="12845660">
              <a:off x="3906885" y="4462820"/>
              <a:ext cx="1970551" cy="872840"/>
            </a:xfrm>
            <a:custGeom>
              <a:avLst/>
              <a:gdLst>
                <a:gd name="connsiteX0" fmla="*/ 0 w 1970551"/>
                <a:gd name="connsiteY0" fmla="*/ 164418 h 872840"/>
                <a:gd name="connsiteX1" fmla="*/ 1970551 w 1970551"/>
                <a:gd name="connsiteY1" fmla="*/ 295370 h 872840"/>
                <a:gd name="connsiteX2" fmla="*/ 1643619 w 1970551"/>
                <a:gd name="connsiteY2" fmla="*/ 872840 h 872840"/>
                <a:gd name="connsiteX3" fmla="*/ 1522422 w 1970551"/>
                <a:gd name="connsiteY3" fmla="*/ 808287 h 872840"/>
                <a:gd name="connsiteX4" fmla="*/ 594348 w 1970551"/>
                <a:gd name="connsiteY4" fmla="*/ 676033 h 872840"/>
                <a:gd name="connsiteX5" fmla="*/ 280692 w 1970551"/>
                <a:gd name="connsiteY5" fmla="*/ 759349 h 872840"/>
                <a:gd name="connsiteX6" fmla="*/ 245501 w 1970551"/>
                <a:gd name="connsiteY6" fmla="*/ 774745 h 872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70551" h="872840">
                  <a:moveTo>
                    <a:pt x="0" y="164418"/>
                  </a:moveTo>
                  <a:cubicBezTo>
                    <a:pt x="642558" y="-94048"/>
                    <a:pt x="1367845" y="-45849"/>
                    <a:pt x="1970551" y="295370"/>
                  </a:cubicBezTo>
                  <a:lnTo>
                    <a:pt x="1643619" y="872840"/>
                  </a:lnTo>
                  <a:lnTo>
                    <a:pt x="1522422" y="808287"/>
                  </a:lnTo>
                  <a:cubicBezTo>
                    <a:pt x="1242436" y="676028"/>
                    <a:pt x="921998" y="623815"/>
                    <a:pt x="594348" y="676033"/>
                  </a:cubicBezTo>
                  <a:cubicBezTo>
                    <a:pt x="485131" y="693439"/>
                    <a:pt x="380282" y="721625"/>
                    <a:pt x="280692" y="759349"/>
                  </a:cubicBezTo>
                  <a:lnTo>
                    <a:pt x="245501" y="774745"/>
                  </a:lnTo>
                  <a:close/>
                </a:path>
              </a:pathLst>
            </a:custGeom>
          </p:spPr>
        </p:pic>
        <p:pic>
          <p:nvPicPr>
            <p:cNvPr id="22" name="Imagen 21">
              <a:extLst>
                <a:ext uri="{FF2B5EF4-FFF2-40B4-BE49-F238E27FC236}">
                  <a16:creationId xmlns:a16="http://schemas.microsoft.com/office/drawing/2014/main" id="{7582E602-1057-05CA-3253-B45802218D81}"/>
                </a:ext>
              </a:extLst>
            </p:cNvPr>
            <p:cNvPicPr>
              <a:picLocks noChangeAspect="1"/>
            </p:cNvPicPr>
            <p:nvPr/>
          </p:nvPicPr>
          <p:blipFill>
            <a:blip r:embed="rId9">
              <a:extLst>
                <a:ext uri="{28A0092B-C50C-407E-A947-70E740481C1C}">
                  <a14:useLocalDpi xmlns:a14="http://schemas.microsoft.com/office/drawing/2010/main" val="0"/>
                </a:ext>
              </a:extLst>
            </a:blip>
            <a:srcRect l="29757" t="493" r="30904" b="1689"/>
            <a:stretch>
              <a:fillRect/>
            </a:stretch>
          </p:blipFill>
          <p:spPr>
            <a:xfrm rot="6136372">
              <a:off x="5920654" y="4351821"/>
              <a:ext cx="1277856" cy="1779007"/>
            </a:xfrm>
            <a:custGeom>
              <a:avLst/>
              <a:gdLst>
                <a:gd name="connsiteX0" fmla="*/ 418159 w 1277856"/>
                <a:gd name="connsiteY0" fmla="*/ 0 h 1779007"/>
                <a:gd name="connsiteX1" fmla="*/ 1277856 w 1277856"/>
                <a:gd name="connsiteY1" fmla="*/ 1777964 h 1779007"/>
                <a:gd name="connsiteX2" fmla="*/ 620004 w 1277856"/>
                <a:gd name="connsiteY2" fmla="*/ 1779007 h 1779007"/>
                <a:gd name="connsiteX3" fmla="*/ 616209 w 1277856"/>
                <a:gd name="connsiteY3" fmla="*/ 1658847 h 1779007"/>
                <a:gd name="connsiteX4" fmla="*/ 66393 w 1277856"/>
                <a:gd name="connsiteY4" fmla="*/ 578381 h 1779007"/>
                <a:gd name="connsiteX5" fmla="*/ 0 w 1277856"/>
                <a:gd name="connsiteY5" fmla="*/ 526062 h 177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77856" h="1779007">
                  <a:moveTo>
                    <a:pt x="418159" y="0"/>
                  </a:moveTo>
                  <a:cubicBezTo>
                    <a:pt x="960335" y="430967"/>
                    <a:pt x="1276758" y="1085370"/>
                    <a:pt x="1277856" y="1777964"/>
                  </a:cubicBezTo>
                  <a:lnTo>
                    <a:pt x="620004" y="1779007"/>
                  </a:lnTo>
                  <a:lnTo>
                    <a:pt x="616209" y="1658847"/>
                  </a:lnTo>
                  <a:cubicBezTo>
                    <a:pt x="581786" y="1239568"/>
                    <a:pt x="380986" y="851956"/>
                    <a:pt x="66393" y="578381"/>
                  </a:cubicBezTo>
                  <a:lnTo>
                    <a:pt x="0" y="526062"/>
                  </a:lnTo>
                  <a:close/>
                </a:path>
              </a:pathLst>
            </a:custGeom>
          </p:spPr>
        </p:pic>
        <p:pic>
          <p:nvPicPr>
            <p:cNvPr id="23" name="Imagen 22">
              <a:extLst>
                <a:ext uri="{FF2B5EF4-FFF2-40B4-BE49-F238E27FC236}">
                  <a16:creationId xmlns:a16="http://schemas.microsoft.com/office/drawing/2014/main" id="{48C0D0A3-24B4-D70A-7DC3-AED0395DB8A0}"/>
                </a:ext>
              </a:extLst>
            </p:cNvPr>
            <p:cNvPicPr>
              <a:picLocks noChangeAspect="1"/>
            </p:cNvPicPr>
            <p:nvPr/>
          </p:nvPicPr>
          <p:blipFill>
            <a:blip r:embed="rId10">
              <a:extLst>
                <a:ext uri="{28A0092B-C50C-407E-A947-70E740481C1C}">
                  <a14:useLocalDpi xmlns:a14="http://schemas.microsoft.com/office/drawing/2010/main" val="0"/>
                </a:ext>
                <a:ext uri="{837473B0-CC2E-450A-ABE3-18F120FF3D39}">
                  <a1611:picAttrSrcUrl xmlns:a1611="http://schemas.microsoft.com/office/drawing/2016/11/main" r:id="rId11"/>
                </a:ext>
              </a:extLst>
            </a:blip>
            <a:srcRect l="37901" t="2169" r="23725" b="372"/>
            <a:stretch>
              <a:fillRect/>
            </a:stretch>
          </p:blipFill>
          <p:spPr>
            <a:xfrm rot="2987903">
              <a:off x="7128138" y="3260183"/>
              <a:ext cx="1255077" cy="1793324"/>
            </a:xfrm>
            <a:custGeom>
              <a:avLst/>
              <a:gdLst>
                <a:gd name="connsiteX0" fmla="*/ 427704 w 1255077"/>
                <a:gd name="connsiteY0" fmla="*/ 0 h 1793324"/>
                <a:gd name="connsiteX1" fmla="*/ 1254761 w 1255077"/>
                <a:gd name="connsiteY1" fmla="*/ 1793324 h 1793324"/>
                <a:gd name="connsiteX2" fmla="*/ 582843 w 1255077"/>
                <a:gd name="connsiteY2" fmla="*/ 1782122 h 1793324"/>
                <a:gd name="connsiteX3" fmla="*/ 583743 w 1255077"/>
                <a:gd name="connsiteY3" fmla="*/ 1709798 h 1793324"/>
                <a:gd name="connsiteX4" fmla="*/ 433974 w 1255077"/>
                <a:gd name="connsiteY4" fmla="*/ 1084462 h 1793324"/>
                <a:gd name="connsiteX5" fmla="*/ 55564 w 1255077"/>
                <a:gd name="connsiteY5" fmla="*/ 564575 h 1793324"/>
                <a:gd name="connsiteX6" fmla="*/ 0 w 1255077"/>
                <a:gd name="connsiteY6" fmla="*/ 518332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5077" h="1793324">
                  <a:moveTo>
                    <a:pt x="427704" y="0"/>
                  </a:moveTo>
                  <a:cubicBezTo>
                    <a:pt x="961897" y="440792"/>
                    <a:pt x="1266305" y="1100845"/>
                    <a:pt x="1254761" y="1793324"/>
                  </a:cubicBezTo>
                  <a:lnTo>
                    <a:pt x="582843" y="1782122"/>
                  </a:lnTo>
                  <a:lnTo>
                    <a:pt x="583743" y="1709798"/>
                  </a:lnTo>
                  <a:cubicBezTo>
                    <a:pt x="576187" y="1499849"/>
                    <a:pt x="527651" y="1287576"/>
                    <a:pt x="433974" y="1084462"/>
                  </a:cubicBezTo>
                  <a:cubicBezTo>
                    <a:pt x="340297" y="881347"/>
                    <a:pt x="210349" y="706622"/>
                    <a:pt x="55564" y="564575"/>
                  </a:cubicBezTo>
                  <a:lnTo>
                    <a:pt x="0" y="518332"/>
                  </a:lnTo>
                  <a:close/>
                </a:path>
              </a:pathLst>
            </a:custGeom>
          </p:spPr>
        </p:pic>
        <p:pic>
          <p:nvPicPr>
            <p:cNvPr id="24" name="Imagen 23">
              <a:extLst>
                <a:ext uri="{FF2B5EF4-FFF2-40B4-BE49-F238E27FC236}">
                  <a16:creationId xmlns:a16="http://schemas.microsoft.com/office/drawing/2014/main" id="{5B043B94-7606-4E4C-2442-66E09A2592E3}"/>
                </a:ext>
              </a:extLst>
            </p:cNvPr>
            <p:cNvPicPr>
              <a:picLocks noChangeAspect="1"/>
            </p:cNvPicPr>
            <p:nvPr/>
          </p:nvPicPr>
          <p:blipFill>
            <a:blip r:embed="rId12">
              <a:extLst>
                <a:ext uri="{28A0092B-C50C-407E-A947-70E740481C1C}">
                  <a14:useLocalDpi xmlns:a14="http://schemas.microsoft.com/office/drawing/2010/main" val="0"/>
                </a:ext>
              </a:extLst>
            </a:blip>
            <a:srcRect l="59626" t="4305" r="156" b="1556"/>
            <a:stretch>
              <a:fillRect/>
            </a:stretch>
          </p:blipFill>
          <p:spPr>
            <a:xfrm rot="18466978">
              <a:off x="5707421" y="721304"/>
              <a:ext cx="1268126" cy="1781014"/>
            </a:xfrm>
            <a:custGeom>
              <a:avLst/>
              <a:gdLst>
                <a:gd name="connsiteX0" fmla="*/ 414768 w 1268126"/>
                <a:gd name="connsiteY0" fmla="*/ 0 h 1781014"/>
                <a:gd name="connsiteX1" fmla="*/ 1268122 w 1268126"/>
                <a:gd name="connsiteY1" fmla="*/ 1781014 h 1781014"/>
                <a:gd name="connsiteX2" fmla="*/ 610271 w 1268126"/>
                <a:gd name="connsiteY2" fmla="*/ 1779713 h 1781014"/>
                <a:gd name="connsiteX3" fmla="*/ 611499 w 1268126"/>
                <a:gd name="connsiteY3" fmla="*/ 1741319 h 1781014"/>
                <a:gd name="connsiteX4" fmla="*/ 572380 w 1268126"/>
                <a:gd name="connsiteY4" fmla="*/ 1419154 h 1781014"/>
                <a:gd name="connsiteX5" fmla="*/ 104943 w 1268126"/>
                <a:gd name="connsiteY5" fmla="*/ 606556 h 1781014"/>
                <a:gd name="connsiteX6" fmla="*/ 0 w 1268126"/>
                <a:gd name="connsiteY6" fmla="*/ 517998 h 1781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8126" h="1781014">
                  <a:moveTo>
                    <a:pt x="414768" y="0"/>
                  </a:moveTo>
                  <a:cubicBezTo>
                    <a:pt x="955404" y="432896"/>
                    <a:pt x="1269492" y="1088422"/>
                    <a:pt x="1268122" y="1781014"/>
                  </a:cubicBezTo>
                  <a:lnTo>
                    <a:pt x="610271" y="1779713"/>
                  </a:lnTo>
                  <a:lnTo>
                    <a:pt x="611499" y="1741319"/>
                  </a:lnTo>
                  <a:cubicBezTo>
                    <a:pt x="609542" y="1634842"/>
                    <a:pt x="596776" y="1527024"/>
                    <a:pt x="572380" y="1419154"/>
                  </a:cubicBezTo>
                  <a:cubicBezTo>
                    <a:pt x="499191" y="1095542"/>
                    <a:pt x="331716" y="817407"/>
                    <a:pt x="104943" y="606556"/>
                  </a:cubicBezTo>
                  <a:lnTo>
                    <a:pt x="0" y="517998"/>
                  </a:lnTo>
                  <a:close/>
                </a:path>
              </a:pathLst>
            </a:custGeom>
          </p:spPr>
        </p:pic>
      </p:grpSp>
      <p:sp>
        <p:nvSpPr>
          <p:cNvPr id="9" name="Ellipse 36">
            <a:extLst>
              <a:ext uri="{FF2B5EF4-FFF2-40B4-BE49-F238E27FC236}">
                <a16:creationId xmlns:a16="http://schemas.microsoft.com/office/drawing/2014/main" id="{3F293BC1-2AF9-B7B7-A085-1904118161B8}"/>
              </a:ext>
            </a:extLst>
          </p:cNvPr>
          <p:cNvSpPr>
            <a:spLocks noChangeAspect="1"/>
          </p:cNvSpPr>
          <p:nvPr/>
        </p:nvSpPr>
        <p:spPr>
          <a:xfrm>
            <a:off x="109820" y="1767703"/>
            <a:ext cx="313200" cy="312062"/>
          </a:xfrm>
          <a:prstGeom prst="ellipse">
            <a:avLst/>
          </a:prstGeom>
          <a:solidFill>
            <a:srgbClr val="658EA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 name="Ellipse 37">
            <a:extLst>
              <a:ext uri="{FF2B5EF4-FFF2-40B4-BE49-F238E27FC236}">
                <a16:creationId xmlns:a16="http://schemas.microsoft.com/office/drawing/2014/main" id="{0B0D413B-384F-BA32-8F4C-E72D01F0AEF0}"/>
              </a:ext>
            </a:extLst>
          </p:cNvPr>
          <p:cNvSpPr>
            <a:spLocks noChangeAspect="1"/>
          </p:cNvSpPr>
          <p:nvPr/>
        </p:nvSpPr>
        <p:spPr>
          <a:xfrm>
            <a:off x="1252096" y="2819003"/>
            <a:ext cx="313200" cy="312062"/>
          </a:xfrm>
          <a:prstGeom prst="ellipse">
            <a:avLst/>
          </a:prstGeom>
          <a:solidFill>
            <a:srgbClr val="658EA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 name="Ellipse 38">
            <a:extLst>
              <a:ext uri="{FF2B5EF4-FFF2-40B4-BE49-F238E27FC236}">
                <a16:creationId xmlns:a16="http://schemas.microsoft.com/office/drawing/2014/main" id="{F06718F1-A509-4EF5-4113-A197376711B7}"/>
              </a:ext>
            </a:extLst>
          </p:cNvPr>
          <p:cNvSpPr>
            <a:spLocks noChangeAspect="1"/>
          </p:cNvSpPr>
          <p:nvPr/>
        </p:nvSpPr>
        <p:spPr>
          <a:xfrm>
            <a:off x="2139097" y="3930906"/>
            <a:ext cx="313200" cy="312062"/>
          </a:xfrm>
          <a:prstGeom prst="ellipse">
            <a:avLst/>
          </a:prstGeom>
          <a:solidFill>
            <a:srgbClr val="658EA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 name="Ellipse 39">
            <a:extLst>
              <a:ext uri="{FF2B5EF4-FFF2-40B4-BE49-F238E27FC236}">
                <a16:creationId xmlns:a16="http://schemas.microsoft.com/office/drawing/2014/main" id="{60FB5C44-2B8B-D3F8-6052-B59F3C27F09F}"/>
              </a:ext>
            </a:extLst>
          </p:cNvPr>
          <p:cNvSpPr>
            <a:spLocks noChangeAspect="1"/>
          </p:cNvSpPr>
          <p:nvPr/>
        </p:nvSpPr>
        <p:spPr>
          <a:xfrm>
            <a:off x="2703209" y="5017428"/>
            <a:ext cx="313200" cy="312062"/>
          </a:xfrm>
          <a:prstGeom prst="ellipse">
            <a:avLst/>
          </a:prstGeom>
          <a:solidFill>
            <a:srgbClr val="658EA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 name="Rechteck: abgerundete Ecken 17">
            <a:extLst>
              <a:ext uri="{FF2B5EF4-FFF2-40B4-BE49-F238E27FC236}">
                <a16:creationId xmlns:a16="http://schemas.microsoft.com/office/drawing/2014/main" id="{032682FD-CC7E-8B8E-E5D7-49898816F12A}"/>
              </a:ext>
            </a:extLst>
          </p:cNvPr>
          <p:cNvSpPr/>
          <p:nvPr/>
        </p:nvSpPr>
        <p:spPr>
          <a:xfrm>
            <a:off x="1035658" y="1390005"/>
            <a:ext cx="6000750" cy="914400"/>
          </a:xfrm>
          <a:prstGeom prst="roundRect">
            <a:avLst>
              <a:gd name="adj" fmla="val 50000"/>
            </a:avLst>
          </a:prstGeom>
          <a:solidFill>
            <a:srgbClr val="B5C7D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latin typeface="Montserrat" panose="02000505000000020004" pitchFamily="2" charset="0"/>
              </a:rPr>
              <a:t>Adressdaten, Emailadressen</a:t>
            </a:r>
          </a:p>
        </p:txBody>
      </p:sp>
      <p:sp>
        <p:nvSpPr>
          <p:cNvPr id="6" name="Rechteck: abgerundete Ecken 24">
            <a:extLst>
              <a:ext uri="{FF2B5EF4-FFF2-40B4-BE49-F238E27FC236}">
                <a16:creationId xmlns:a16="http://schemas.microsoft.com/office/drawing/2014/main" id="{1FBF4674-BD20-E188-61F1-3F9B6E205C92}"/>
              </a:ext>
            </a:extLst>
          </p:cNvPr>
          <p:cNvSpPr/>
          <p:nvPr/>
        </p:nvSpPr>
        <p:spPr>
          <a:xfrm>
            <a:off x="2037580" y="2477789"/>
            <a:ext cx="6000750" cy="914400"/>
          </a:xfrm>
          <a:prstGeom prst="roundRect">
            <a:avLst>
              <a:gd name="adj" fmla="val 50000"/>
            </a:avLst>
          </a:prstGeom>
          <a:solidFill>
            <a:srgbClr val="9DB3C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latin typeface="Montserrat" panose="02000505000000020004" pitchFamily="2" charset="0"/>
              </a:rPr>
              <a:t>Kontoverbindungen, Gehaltsabrechnungen, Finanzberichte</a:t>
            </a:r>
          </a:p>
        </p:txBody>
      </p:sp>
      <p:sp>
        <p:nvSpPr>
          <p:cNvPr id="7" name="Rechteck: abgerundete Ecken 25">
            <a:extLst>
              <a:ext uri="{FF2B5EF4-FFF2-40B4-BE49-F238E27FC236}">
                <a16:creationId xmlns:a16="http://schemas.microsoft.com/office/drawing/2014/main" id="{63FAF421-5DFC-222F-0A06-7ED453762409}"/>
              </a:ext>
            </a:extLst>
          </p:cNvPr>
          <p:cNvSpPr/>
          <p:nvPr/>
        </p:nvSpPr>
        <p:spPr>
          <a:xfrm>
            <a:off x="2746514" y="3565573"/>
            <a:ext cx="6000750" cy="914400"/>
          </a:xfrm>
          <a:prstGeom prst="roundRect">
            <a:avLst>
              <a:gd name="adj" fmla="val 50000"/>
            </a:avLst>
          </a:prstGeom>
          <a:solidFill>
            <a:srgbClr val="88A2B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latin typeface="Montserrat" panose="02000505000000020004" pitchFamily="2" charset="0"/>
              </a:rPr>
              <a:t>Geburtstag, Geburtsort</a:t>
            </a:r>
          </a:p>
        </p:txBody>
      </p:sp>
      <p:sp>
        <p:nvSpPr>
          <p:cNvPr id="8" name="Rechteck: abgerundete Ecken 26">
            <a:extLst>
              <a:ext uri="{FF2B5EF4-FFF2-40B4-BE49-F238E27FC236}">
                <a16:creationId xmlns:a16="http://schemas.microsoft.com/office/drawing/2014/main" id="{2FF5FEF3-174C-4ABC-3261-D4E56F8BD787}"/>
              </a:ext>
            </a:extLst>
          </p:cNvPr>
          <p:cNvSpPr/>
          <p:nvPr/>
        </p:nvSpPr>
        <p:spPr>
          <a:xfrm>
            <a:off x="3207259" y="4653356"/>
            <a:ext cx="6000750" cy="914400"/>
          </a:xfrm>
          <a:prstGeom prst="roundRect">
            <a:avLst>
              <a:gd name="adj" fmla="val 50000"/>
            </a:avLst>
          </a:prstGeom>
          <a:solidFill>
            <a:srgbClr val="7691A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defRPr/>
            </a:pPr>
            <a:r>
              <a:rPr lang="de-DE" dirty="0">
                <a:latin typeface="Montserrat" panose="02000505000000020004" pitchFamily="2" charset="0"/>
              </a:rPr>
              <a:t>Regelmäßige Aktualisierung der Datentypen</a:t>
            </a:r>
          </a:p>
        </p:txBody>
      </p:sp>
      <p:sp>
        <p:nvSpPr>
          <p:cNvPr id="25" name="Inhaltsplatzhalter 24">
            <a:extLst>
              <a:ext uri="{FF2B5EF4-FFF2-40B4-BE49-F238E27FC236}">
                <a16:creationId xmlns:a16="http://schemas.microsoft.com/office/drawing/2014/main" id="{30CFC309-65EB-4D6D-89CE-1468D08658F9}"/>
              </a:ext>
            </a:extLst>
          </p:cNvPr>
          <p:cNvSpPr>
            <a:spLocks noGrp="1"/>
          </p:cNvSpPr>
          <p:nvPr>
            <p:ph idx="4294967295"/>
          </p:nvPr>
        </p:nvSpPr>
        <p:spPr>
          <a:xfrm>
            <a:off x="220362" y="1327648"/>
            <a:ext cx="11362038" cy="4658286"/>
          </a:xfrm>
          <a:prstGeom prst="rect">
            <a:avLst/>
          </a:prstGeom>
        </p:spPr>
        <p:txBody>
          <a:bodyPr/>
          <a:lstStyle/>
          <a:p>
            <a:endParaRPr lang="de-DE"/>
          </a:p>
        </p:txBody>
      </p:sp>
      <p:sp>
        <p:nvSpPr>
          <p:cNvPr id="28" name="Textfeld 27">
            <a:extLst>
              <a:ext uri="{FF2B5EF4-FFF2-40B4-BE49-F238E27FC236}">
                <a16:creationId xmlns:a16="http://schemas.microsoft.com/office/drawing/2014/main" id="{B8F7EC2E-CCDD-656B-2C24-472F4970F83B}"/>
              </a:ext>
            </a:extLst>
          </p:cNvPr>
          <p:cNvSpPr txBox="1"/>
          <p:nvPr/>
        </p:nvSpPr>
        <p:spPr>
          <a:xfrm>
            <a:off x="220362" y="277074"/>
            <a:ext cx="11362038" cy="630942"/>
          </a:xfrm>
          <a:prstGeom prst="rect">
            <a:avLst/>
          </a:prstGeom>
          <a:noFill/>
        </p:spPr>
        <p:txBody>
          <a:bodyPr wrap="square" rtlCol="0">
            <a:spAutoFit/>
          </a:bodyPr>
          <a:lstStyle/>
          <a:p>
            <a:pPr algn="ctr"/>
            <a:r>
              <a:rPr lang="de-DE" sz="3500" dirty="0">
                <a:latin typeface="Montserrat" panose="02000505000000020004" pitchFamily="2" charset="0"/>
              </a:rPr>
              <a:t>Schützenswerte Daten</a:t>
            </a:r>
            <a:endParaRPr lang="es-MX" sz="3500" dirty="0">
              <a:latin typeface="Montserrat" panose="02000505000000020004" pitchFamily="2" charset="0"/>
            </a:endParaRPr>
          </a:p>
        </p:txBody>
      </p:sp>
      <p:sp>
        <p:nvSpPr>
          <p:cNvPr id="30" name="Textfeld 29">
            <a:extLst>
              <a:ext uri="{FF2B5EF4-FFF2-40B4-BE49-F238E27FC236}">
                <a16:creationId xmlns:a16="http://schemas.microsoft.com/office/drawing/2014/main" id="{B30C6CA5-C6F2-9E8D-694E-EBB6C3055E05}"/>
              </a:ext>
            </a:extLst>
          </p:cNvPr>
          <p:cNvSpPr txBox="1"/>
          <p:nvPr/>
        </p:nvSpPr>
        <p:spPr>
          <a:xfrm>
            <a:off x="33158" y="-1774"/>
            <a:ext cx="2561772" cy="553998"/>
          </a:xfrm>
          <a:prstGeom prst="rect">
            <a:avLst/>
          </a:prstGeom>
          <a:noFill/>
        </p:spPr>
        <p:txBody>
          <a:bodyPr wrap="square" rtlCol="0">
            <a:spAutoFit/>
          </a:bodyPr>
          <a:lstStyle/>
          <a:p>
            <a:pPr algn="ctr"/>
            <a:r>
              <a:rPr lang="de-DE" sz="3000" dirty="0">
                <a:latin typeface="Arial Black" panose="020B0A04020102020204" pitchFamily="34" charset="0"/>
              </a:rPr>
              <a:t>Einführung</a:t>
            </a:r>
            <a:endParaRPr lang="es-MX" sz="3000" dirty="0">
              <a:latin typeface="Arial Black" panose="020B0A04020102020204" pitchFamily="34" charset="0"/>
            </a:endParaRPr>
          </a:p>
        </p:txBody>
      </p:sp>
    </p:spTree>
    <p:extLst>
      <p:ext uri="{BB962C8B-B14F-4D97-AF65-F5344CB8AC3E}">
        <p14:creationId xmlns:p14="http://schemas.microsoft.com/office/powerpoint/2010/main" val="16278207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P spid="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SLIDO_APP_VERSION" val="1.14.1.6203"/>
  <p:tag name="SLIDO_PRESENTATION_ID" val="2ed7dbad-ae95-43ad-816a-8cdb1eff3490"/>
  <p:tag name="SLIDO_EVENT_UUID" val="fb09572e-24ad-4287-acc4-098bdbf17c79"/>
  <p:tag name="SLIDO_EVENT_SECTION_UUID" val="d9c86a75-fd03-4466-9b97-620cfeb22829"/>
</p:tagLst>
</file>

<file path=ppt/tags/tag10.xml><?xml version="1.0" encoding="utf-8"?>
<p:tagLst xmlns:a="http://schemas.openxmlformats.org/drawingml/2006/main" xmlns:r="http://schemas.openxmlformats.org/officeDocument/2006/relationships" xmlns:p="http://schemas.openxmlformats.org/presentationml/2006/main">
  <p:tag name="SLIDO_ELEMENT" val="reminder"/>
</p:tagLst>
</file>

<file path=ppt/tags/tag11.xml><?xml version="1.0" encoding="utf-8"?>
<p:tagLst xmlns:a="http://schemas.openxmlformats.org/drawingml/2006/main" xmlns:r="http://schemas.openxmlformats.org/officeDocument/2006/relationships" xmlns:p="http://schemas.openxmlformats.org/presentationml/2006/main">
  <p:tag name="SLIDO_ELEMENT" val="dotty"/>
</p:tagLst>
</file>

<file path=ppt/tags/tag12.xml><?xml version="1.0" encoding="utf-8"?>
<p:tagLst xmlns:a="http://schemas.openxmlformats.org/drawingml/2006/main" xmlns:r="http://schemas.openxmlformats.org/officeDocument/2006/relationships" xmlns:p="http://schemas.openxmlformats.org/presentationml/2006/main">
  <p:tag name="SLIDO_ELEMENT" val="logo"/>
</p:tagLst>
</file>

<file path=ppt/tags/tag13.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WordCloud"/>
</p:tagLst>
</file>

<file path=ppt/tags/tag14.xml><?xml version="1.0" encoding="utf-8"?>
<p:tagLst xmlns:a="http://schemas.openxmlformats.org/drawingml/2006/main" xmlns:r="http://schemas.openxmlformats.org/officeDocument/2006/relationships" xmlns:p="http://schemas.openxmlformats.org/presentationml/2006/main">
  <p:tag name="SLIDO_ELEMENT" val="title"/>
</p:tagLst>
</file>

<file path=ppt/tags/tag15.xml><?xml version="1.0" encoding="utf-8"?>
<p:tagLst xmlns:a="http://schemas.openxmlformats.org/drawingml/2006/main" xmlns:r="http://schemas.openxmlformats.org/officeDocument/2006/relationships" xmlns:p="http://schemas.openxmlformats.org/presentationml/2006/main">
  <p:tag name="SLIDO_ELEMENT" val="footer"/>
</p:tagLst>
</file>

<file path=ppt/tags/tag2.xml><?xml version="1.0" encoding="utf-8"?>
<p:tagLst xmlns:a="http://schemas.openxmlformats.org/drawingml/2006/main" xmlns:r="http://schemas.openxmlformats.org/officeDocument/2006/relationships" xmlns:p="http://schemas.openxmlformats.org/presentationml/2006/main">
  <p:tag name="SLIDO_METADATA" val="eyJUaW1lc3RhbXAiOjE3Mzk2MjM3NjN9"/>
  <p:tag name="SLIDO_TYPE" val="SlidoPoll"/>
  <p:tag name="SLIDO_POLL_UUID" val="a856f549-5558-4984-938d-49c203c65cde"/>
  <p:tag name="SLIDO_TIMELINE" val="W3sicG9sbFF1ZXN0aW9uVXVpZCI6IjkyNmEzNDQxLWMwZmQtNDllNi1iZTczLWM0NGVhMTY1MmI2NSIsInNob3dSZXN1bHRzIjp0cnVlLCJzaG93Q29ycmVjdEFuc3dlcnMiOmZhbHNlLCJ2b3RpbmdMb2NrZWQiOmZhbHNlfV0="/>
</p:tagLst>
</file>

<file path=ppt/tags/tag3.xml><?xml version="1.0" encoding="utf-8"?>
<p:tagLst xmlns:a="http://schemas.openxmlformats.org/drawingml/2006/main" xmlns:r="http://schemas.openxmlformats.org/officeDocument/2006/relationships" xmlns:p="http://schemas.openxmlformats.org/presentationml/2006/main">
  <p:tag name="SLIDO_ELEMENT" val="reminder"/>
</p:tagLst>
</file>

<file path=ppt/tags/tag4.xml><?xml version="1.0" encoding="utf-8"?>
<p:tagLst xmlns:a="http://schemas.openxmlformats.org/drawingml/2006/main" xmlns:r="http://schemas.openxmlformats.org/officeDocument/2006/relationships" xmlns:p="http://schemas.openxmlformats.org/presentationml/2006/main">
  <p:tag name="SLIDO_ELEMENT" val="dotty"/>
</p:tagLst>
</file>

<file path=ppt/tags/tag5.xml><?xml version="1.0" encoding="utf-8"?>
<p:tagLst xmlns:a="http://schemas.openxmlformats.org/drawingml/2006/main" xmlns:r="http://schemas.openxmlformats.org/officeDocument/2006/relationships" xmlns:p="http://schemas.openxmlformats.org/presentationml/2006/main">
  <p:tag name="SLIDO_ELEMENT" val="logo"/>
</p:tagLst>
</file>

<file path=ppt/tags/tag6.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WordCloud"/>
</p:tagLst>
</file>

<file path=ppt/tags/tag7.xml><?xml version="1.0" encoding="utf-8"?>
<p:tagLst xmlns:a="http://schemas.openxmlformats.org/drawingml/2006/main" xmlns:r="http://schemas.openxmlformats.org/officeDocument/2006/relationships" xmlns:p="http://schemas.openxmlformats.org/presentationml/2006/main">
  <p:tag name="SLIDO_ELEMENT" val="title"/>
</p:tagLst>
</file>

<file path=ppt/tags/tag8.xml><?xml version="1.0" encoding="utf-8"?>
<p:tagLst xmlns:a="http://schemas.openxmlformats.org/drawingml/2006/main" xmlns:r="http://schemas.openxmlformats.org/officeDocument/2006/relationships" xmlns:p="http://schemas.openxmlformats.org/presentationml/2006/main">
  <p:tag name="SLIDO_ELEMENT" val="footer"/>
</p:tagLst>
</file>

<file path=ppt/tags/tag9.xml><?xml version="1.0" encoding="utf-8"?>
<p:tagLst xmlns:a="http://schemas.openxmlformats.org/drawingml/2006/main" xmlns:r="http://schemas.openxmlformats.org/officeDocument/2006/relationships" xmlns:p="http://schemas.openxmlformats.org/presentationml/2006/main">
  <p:tag name="SLIDO_METADATA" val="eyJUaW1lc3RhbXAiOjE3Mzk2MjQ0ODV9"/>
  <p:tag name="SLIDO_TYPE" val="SlidoPoll"/>
  <p:tag name="SLIDO_POLL_UUID" val="be8b8691-a5fe-4ba5-87bd-8471feff2135"/>
  <p:tag name="SLIDO_TIMELINE" val="W3sicG9sbFF1ZXN0aW9uVXVpZCI6ImY5NDgzNTVjLTU3MWYtNGQwZS05ODdkLTQwOTI5NGExYmY4MiIsInNob3dSZXN1bHRzIjp0cnVlLCJzaG93Q29ycmVjdEFuc3dlcnMiOmZhbHNlLCJ2b3RpbmdMb2NrZWQiOmZhbHNlfV0="/>
</p:tagLst>
</file>

<file path=ppt/theme/theme1.xml><?xml version="1.0" encoding="utf-8"?>
<a:theme xmlns:a="http://schemas.openxmlformats.org/drawingml/2006/main" name="1_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SH-Schrift">
      <a:majorFont>
        <a:latin typeface="Segoe UI Semilight"/>
        <a:ea typeface=""/>
        <a:cs typeface=""/>
      </a:majorFont>
      <a:minorFont>
        <a:latin typeface="Segoe U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4174</Words>
  <Application>Microsoft Office PowerPoint</Application>
  <PresentationFormat>Breitbild</PresentationFormat>
  <Paragraphs>513</Paragraphs>
  <Slides>41</Slides>
  <Notes>32</Notes>
  <HiddenSlides>2</HiddenSlides>
  <MMClips>0</MMClips>
  <ScaleCrop>false</ScaleCrop>
  <HeadingPairs>
    <vt:vector size="6" baseType="variant">
      <vt:variant>
        <vt:lpstr>Verwendete Schriftarten</vt:lpstr>
      </vt:variant>
      <vt:variant>
        <vt:i4>10</vt:i4>
      </vt:variant>
      <vt:variant>
        <vt:lpstr>Design</vt:lpstr>
      </vt:variant>
      <vt:variant>
        <vt:i4>1</vt:i4>
      </vt:variant>
      <vt:variant>
        <vt:lpstr>Folientitel</vt:lpstr>
      </vt:variant>
      <vt:variant>
        <vt:i4>41</vt:i4>
      </vt:variant>
    </vt:vector>
  </HeadingPairs>
  <TitlesOfParts>
    <vt:vector size="52" baseType="lpstr">
      <vt:lpstr>Aptos</vt:lpstr>
      <vt:lpstr>Arial</vt:lpstr>
      <vt:lpstr>Arial Black</vt:lpstr>
      <vt:lpstr>Calibri</vt:lpstr>
      <vt:lpstr>Courier New</vt:lpstr>
      <vt:lpstr>Montserrat</vt:lpstr>
      <vt:lpstr>Roboto</vt:lpstr>
      <vt:lpstr>Segoe UI Light</vt:lpstr>
      <vt:lpstr>Symbol</vt:lpstr>
      <vt:lpstr>Wingdings</vt:lpstr>
      <vt:lpstr>1_Office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Joachim Mammele</dc:creator>
  <cp:lastModifiedBy>Alexia Ruiz</cp:lastModifiedBy>
  <cp:revision>14</cp:revision>
  <dcterms:created xsi:type="dcterms:W3CDTF">2024-05-12T10:33:00Z</dcterms:created>
  <dcterms:modified xsi:type="dcterms:W3CDTF">2025-02-15T13:17:07Z</dcterms:modified>
</cp:coreProperties>
</file>