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13.xml" ContentType="application/vnd.openxmlformats-officedocument.presentationml.slide+xml"/>
  <Override PartName="/ppt/slideMasters/slideMaster14.xml" ContentType="application/vnd.openxmlformats-officedocument.presentationml.slideMaster+xml"/>
  <Override PartName="/ppt/slides/slide14.xml" ContentType="application/vnd.openxmlformats-officedocument.presentationml.slide+xml"/>
  <Override PartName="/ppt/slideMasters/slideMaster15.xml" ContentType="application/vnd.openxmlformats-officedocument.presentationml.slideMaster+xml"/>
  <Override PartName="/ppt/slides/slide15.xml" ContentType="application/vnd.openxmlformats-officedocument.presentationml.slide+xml"/>
  <Override PartName="/ppt/slideMasters/slideMaster16.xml" ContentType="application/vnd.openxmlformats-officedocument.presentationml.slideMaster+xml"/>
  <Override PartName="/ppt/slides/slide16.xml" ContentType="application/vnd.openxmlformats-officedocument.presentationml.slide+xml"/>
  <Override PartName="/ppt/slideMasters/slideMaster17.xml" ContentType="application/vnd.openxmlformats-officedocument.presentationml.slideMaster+xml"/>
  <Override PartName="/ppt/slides/slide17.xml" ContentType="application/vnd.openxmlformats-officedocument.presentationml.slide+xml"/>
  <Override PartName="/ppt/slideMasters/slideMaster18.xml" ContentType="application/vnd.openxmlformats-officedocument.presentationml.slideMaster+xml"/>
  <Override PartName="/ppt/slides/slide18.xml" ContentType="application/vnd.openxmlformats-officedocument.presentationml.slide+xml"/>
  <Override PartName="/ppt/slideMasters/slideMaster19.xml" ContentType="application/vnd.openxmlformats-officedocument.presentationml.slideMaster+xml"/>
  <Override PartName="/ppt/slides/slide19.xml" ContentType="application/vnd.openxmlformats-officedocument.presentationml.slide+xml"/>
  <Override PartName="/ppt/slideMasters/slideMaster20.xml" ContentType="application/vnd.openxmlformats-officedocument.presentationml.slideMaster+xml"/>
  <Override PartName="/ppt/slides/slide20.xml" ContentType="application/vnd.openxmlformats-officedocument.presentationml.slide+xml"/>
  <Override PartName="/ppt/slideMasters/slideMaster21.xml" ContentType="application/vnd.openxmlformats-officedocument.presentationml.slideMaster+xml"/>
  <Override PartName="/ppt/slides/slide21.xml" ContentType="application/vnd.openxmlformats-officedocument.presentationml.slide+xml"/>
  <Override PartName="/ppt/slideMasters/slideMaster22.xml" ContentType="application/vnd.openxmlformats-officedocument.presentationml.slideMaster+xml"/>
  <Override PartName="/ppt/slides/slide22.xml" ContentType="application/vnd.openxmlformats-officedocument.presentationml.slide+xml"/>
  <Override PartName="/ppt/slideMasters/slideMaster23.xml" ContentType="application/vnd.openxmlformats-officedocument.presentationml.slideMaster+xml"/>
  <Override PartName="/ppt/slides/slide23.xml" ContentType="application/vnd.openxmlformats-officedocument.presentationml.slide+xml"/>
  <Override PartName="/ppt/slideMasters/slideMaster24.xml" ContentType="application/vnd.openxmlformats-officedocument.presentationml.slideMaster+xml"/>
  <Override PartName="/ppt/slides/slide24.xml" ContentType="application/vnd.openxmlformats-officedocument.presentationml.slide+xml"/>
  <Override PartName="/ppt/slideMasters/slideMaster25.xml" ContentType="application/vnd.openxmlformats-officedocument.presentationml.slideMaster+xml"/>
  <Override PartName="/ppt/slides/slide25.xml" ContentType="application/vnd.openxmlformats-officedocument.presentationml.slide+xml"/>
  <Override PartName="/ppt/slideMasters/slideMaster26.xml" ContentType="application/vnd.openxmlformats-officedocument.presentationml.slideMaster+xml"/>
  <Override PartName="/ppt/slides/slide26.xml" ContentType="application/vnd.openxmlformats-officedocument.presentationml.slide+xml"/>
  <Override PartName="/ppt/slideMasters/slideMaster27.xml" ContentType="application/vnd.openxmlformats-officedocument.presentationml.slideMaster+xml"/>
  <Override PartName="/ppt/slides/slide27.xml" ContentType="application/vnd.openxmlformats-officedocument.presentationml.slide+xml"/>
  <Override PartName="/ppt/slideMasters/slideMaster28.xml" ContentType="application/vnd.openxmlformats-officedocument.presentationml.slideMaster+xml"/>
  <Override PartName="/ppt/slides/slide28.xml" ContentType="application/vnd.openxmlformats-officedocument.presentationml.slide+xml"/>
  <Override PartName="/ppt/slideMasters/slideMaster29.xml" ContentType="application/vnd.openxmlformats-officedocument.presentationml.slideMaster+xml"/>
  <Override PartName="/ppt/slides/slide29.xml" ContentType="application/vnd.openxmlformats-officedocument.presentationml.slide+xml"/>
  <Override PartName="/ppt/slideMasters/slideMaster30.xml" ContentType="application/vnd.openxmlformats-officedocument.presentationml.slideMaster+xml"/>
  <Override PartName="/ppt/slides/slide30.xml" ContentType="application/vnd.openxmlformats-officedocument.presentationml.slide+xml"/>
  <Override PartName="/ppt/slideMasters/slideMaster31.xml" ContentType="application/vnd.openxmlformats-officedocument.presentationml.slideMaster+xml"/>
  <Override PartName="/ppt/slides/slide31.xml" ContentType="application/vnd.openxmlformats-officedocument.presentationml.slide+xml"/>
  <Override PartName="/ppt/slideMasters/slideMaster32.xml" ContentType="application/vnd.openxmlformats-officedocument.presentationml.slideMaster+xml"/>
  <Override PartName="/ppt/slides/slide32.xml" ContentType="application/vnd.openxmlformats-officedocument.presentationml.slide+xml"/>
  <Override PartName="/ppt/slideMasters/slideMaster33.xml" ContentType="application/vnd.openxmlformats-officedocument.presentationml.slideMaster+xml"/>
  <Override PartName="/ppt/slides/slide33.xml" ContentType="application/vnd.openxmlformats-officedocument.presentationml.slide+xml"/>
  <Override PartName="/ppt/slideMasters/slideMaster34.xml" ContentType="application/vnd.openxmlformats-officedocument.presentationml.slideMaster+xml"/>
  <Override PartName="/ppt/slides/slide34.xml" ContentType="application/vnd.openxmlformats-officedocument.presentationml.slide+xml"/>
  <Override PartName="/ppt/slideMasters/slideMaster35.xml" ContentType="application/vnd.openxmlformats-officedocument.presentationml.slideMaster+xml"/>
  <Override PartName="/ppt/slides/slide35.xml" ContentType="application/vnd.openxmlformats-officedocument.presentationml.slide+xml"/>
  <Override PartName="/ppt/slideMasters/slideMaster36.xml" ContentType="application/vnd.openxmlformats-officedocument.presentationml.slideMaster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</p:sldIdLst>
  <p:notesMasterIdLst>
    <p:notesMasterId r:id="rId38"/>
  </p:notesMasterIdLst>
  <p:sldSz cx="12192000" cy="6858000"/>
  <p:notesSz cx="6858000" cy="12192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notesMaster" Target="notesMasters/notesMaster1.xml"/><Relationship Id="rId39" Type="http://schemas.openxmlformats.org/officeDocument/2006/relationships/presProps" Target="presProps.xml"/><Relationship Id="rId40" Type="http://schemas.openxmlformats.org/officeDocument/2006/relationships/viewProps" Target="viewProps.xml"/><Relationship Id="rId41" Type="http://schemas.openxmlformats.org/officeDocument/2006/relationships/theme" Target="theme/theme1.xml"/><Relationship Id="rId4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.xml"/>
		</Relationships>
</file>

<file path=ppt/notesSlides/_rels/notesSlide1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.xml"/>
		</Relationships>
</file>

<file path=ppt/notesSlides/_rels/notesSlide1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.xml"/>
		</Relationships>
</file>

<file path=ppt/notesSlides/_rels/notesSlide1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6.xml"/>
		</Relationships>
</file>

<file path=ppt/notesSlides/_rels/notesSlide1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7.xml"/>
		</Relationships>
</file>

<file path=ppt/notesSlides/_rels/notesSlide1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8.xml"/>
		</Relationships>
</file>

<file path=ppt/notesSlides/_rels/notesSlide1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9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2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0.xml"/>
		</Relationships>
</file>

<file path=ppt/notesSlides/_rels/notesSlide2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1.xml"/>
		</Relationships>
</file>

<file path=ppt/notesSlides/_rels/notesSlide2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2.xml"/>
		</Relationships>
</file>

<file path=ppt/notesSlides/_rels/notesSlide2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3.xml"/>
		</Relationships>
</file>

<file path=ppt/notesSlides/_rels/notesSlide2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4.xml"/>
		</Relationships>
</file>

<file path=ppt/notesSlides/_rels/notesSlide2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5.xml"/>
		</Relationships>
</file>

<file path=ppt/notesSlides/_rels/notesSlide2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6.xml"/>
		</Relationships>
</file>

<file path=ppt/notesSlides/_rels/notesSlide2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7.xml"/>
		</Relationships>
</file>

<file path=ppt/notesSlides/_rels/notesSlide2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8.xml"/>
		</Relationships>
</file>

<file path=ppt/notesSlides/_rels/notesSlide2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9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3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0.xml"/>
		</Relationships>
</file>

<file path=ppt/notesSlides/_rels/notesSlide3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1.xml"/>
		</Relationships>
</file>

<file path=ppt/notesSlides/_rels/notesSlide3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2.xml"/>
		</Relationships>
</file>

<file path=ppt/notesSlides/_rels/notesSlide3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3.xml"/>
		</Relationships>
</file>

<file path=ppt/notesSlides/_rels/notesSlide3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4.xml"/>
		</Relationships>
</file>

<file path=ppt/notesSlides/_rels/notesSlide3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5.xml"/>
		</Relationships>
</file>

<file path=ppt/notesSlides/_rels/notesSlide3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6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0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7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8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9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0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7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8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9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0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7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8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9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36</Slides>
  <Notes>36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9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</vt:vector>
  </TitlesOfParts>
  <Company>Created by Marp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Cyber Security Awareness Training</dc:title>
  <dc:subject>By https://security-companion.net</dc:subject>
  <dc:creator>Created by Marp</dc:creator>
  <cp:lastModifiedBy>Created by Marp</cp:lastModifiedBy>
  <cp:revision>1</cp:revision>
  <dcterms:created xsi:type="dcterms:W3CDTF">2022-09-02T20:31:45Z</dcterms:created>
  <dcterms:modified xsi:type="dcterms:W3CDTF">2022-09-02T20:31:45Z</dcterms:modified>
</cp:coreProperties>
</file>